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9" r:id="rId4"/>
    <p:sldId id="260" r:id="rId5"/>
    <p:sldId id="271" r:id="rId6"/>
    <p:sldId id="261" r:id="rId7"/>
    <p:sldId id="262" r:id="rId8"/>
    <p:sldId id="263" r:id="rId9"/>
    <p:sldId id="264" r:id="rId10"/>
    <p:sldId id="265" r:id="rId11"/>
    <p:sldId id="266" r:id="rId12"/>
    <p:sldId id="267" r:id="rId13"/>
    <p:sldId id="268" r:id="rId14"/>
    <p:sldId id="269" r:id="rId15"/>
    <p:sldId id="270" r:id="rId16"/>
    <p:sldId id="257"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DA5"/>
    <a:srgbClr val="47FF4D"/>
    <a:srgbClr val="720D1A"/>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71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74FB44-D9BB-4AE5-A1A8-90C00510A7C0}" type="datetimeFigureOut">
              <a:rPr lang="en-US" smtClean="0"/>
              <a:pPr/>
              <a:t>9/8/2024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DD4BF9-4F82-4169-95B0-797E1744D4AD}" type="slidenum">
              <a:rPr lang="en-US" smtClean="0"/>
              <a:pPr/>
              <a:t>‹#›</a:t>
            </a:fld>
            <a:endParaRPr lang="en-US"/>
          </a:p>
        </p:txBody>
      </p:sp>
    </p:spTree>
    <p:extLst>
      <p:ext uri="{BB962C8B-B14F-4D97-AF65-F5344CB8AC3E}">
        <p14:creationId xmlns:p14="http://schemas.microsoft.com/office/powerpoint/2010/main" val="4102973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normAutofit/>
          </a:bodyPr>
          <a:lstStyle>
            <a:lvl1pPr>
              <a:defRPr sz="4000">
                <a:solidFill>
                  <a:srgbClr val="003DA5"/>
                </a:solidFill>
                <a:latin typeface="Georgia" pitchFamily="18" charset="0"/>
              </a:defRPr>
            </a:lvl1pPr>
          </a:lstStyle>
          <a:p>
            <a:r>
              <a:rPr lang="en-US" dirty="0"/>
              <a:t>Click to edit Master title style</a:t>
            </a:r>
          </a:p>
        </p:txBody>
      </p:sp>
      <p:sp>
        <p:nvSpPr>
          <p:cNvPr id="3" name="Subtitle 2"/>
          <p:cNvSpPr>
            <a:spLocks noGrp="1"/>
          </p:cNvSpPr>
          <p:nvPr>
            <p:ph type="subTitle" idx="1"/>
          </p:nvPr>
        </p:nvSpPr>
        <p:spPr>
          <a:xfrm>
            <a:off x="1371600" y="3048000"/>
            <a:ext cx="6400800" cy="1752600"/>
          </a:xfrm>
        </p:spPr>
        <p:txBody>
          <a:bodyPr>
            <a:normAutofit/>
          </a:bodyPr>
          <a:lstStyle>
            <a:lvl1pPr marL="0" indent="0" algn="ctr">
              <a:buNone/>
              <a:defRPr sz="240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r>
              <a:rPr lang="en-US" dirty="0"/>
              <a:t>CSE 522S – Advanced Operating Systems</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
        <p:nvSpPr>
          <p:cNvPr id="7" name="Rectangle 6"/>
          <p:cNvSpPr/>
          <p:nvPr userDrawn="1"/>
        </p:nvSpPr>
        <p:spPr>
          <a:xfrm>
            <a:off x="0" y="5715000"/>
            <a:ext cx="9144000" cy="1143000"/>
          </a:xfrm>
          <a:prstGeom prst="rect">
            <a:avLst/>
          </a:prstGeom>
          <a:solidFill>
            <a:srgbClr val="003D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dferry\Desktop\logohorizontal_white_rgb.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36825" y="5775701"/>
            <a:ext cx="4070350" cy="102159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CSCI 3500 - Operating Systems</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003DA5"/>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CSCI 3500 - Operating Systems</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dirty="0"/>
              <a:t>CORE 1000 - The Most Human Computer</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3DA5"/>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Footer Placeholder 4"/>
          <p:cNvSpPr>
            <a:spLocks noGrp="1"/>
          </p:cNvSpPr>
          <p:nvPr>
            <p:ph type="ftr" sz="quarter" idx="11"/>
          </p:nvPr>
        </p:nvSpPr>
        <p:spPr/>
        <p:txBody>
          <a:bodyPr/>
          <a:lstStyle/>
          <a:p>
            <a:r>
              <a:rPr lang="en-US" dirty="0"/>
              <a:t>CSCI 3500 - Operating Systems</a:t>
            </a:r>
          </a:p>
        </p:txBody>
      </p:sp>
      <p:sp>
        <p:nvSpPr>
          <p:cNvPr id="6" name="Slide Number Placeholder 5"/>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CSCI 3500 - Operating Systems</a:t>
            </a:r>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CSCI 3500 - Operating Systems</a:t>
            </a:r>
          </a:p>
        </p:txBody>
      </p:sp>
      <p:sp>
        <p:nvSpPr>
          <p:cNvPr id="9" name="Slide Number Placeholder 8"/>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DA5"/>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r>
              <a:rPr lang="en-US" dirty="0"/>
              <a:t>CSCI 3500 - Operating Systems</a:t>
            </a:r>
          </a:p>
        </p:txBody>
      </p:sp>
      <p:sp>
        <p:nvSpPr>
          <p:cNvPr id="5" name="Slide Number Placeholder 4"/>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CSCI 3500 - Operating Systems</a:t>
            </a:r>
          </a:p>
        </p:txBody>
      </p:sp>
      <p:sp>
        <p:nvSpPr>
          <p:cNvPr id="4" name="Slide Number Placeholder 3"/>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CSCI 3500 - Operating Systems</a:t>
            </a:r>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CSCI 3500 - Operating Systems</a:t>
            </a:r>
          </a:p>
        </p:txBody>
      </p:sp>
      <p:sp>
        <p:nvSpPr>
          <p:cNvPr id="7" name="Slide Number Placeholder 6"/>
          <p:cNvSpPr>
            <a:spLocks noGrp="1"/>
          </p:cNvSpPr>
          <p:nvPr>
            <p:ph type="sldNum" sz="quarter" idx="12"/>
          </p:nvPr>
        </p:nvSpPr>
        <p:spPr/>
        <p:txBody>
          <a:bodyPr/>
          <a:lstStyle/>
          <a:p>
            <a:fld id="{A773B20C-5347-4FF9-A9F0-76F937F602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248400"/>
            <a:ext cx="9144000" cy="609600"/>
          </a:xfrm>
          <a:prstGeom prst="rect">
            <a:avLst/>
          </a:prstGeom>
          <a:solidFill>
            <a:srgbClr val="003D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5638800" y="6356350"/>
            <a:ext cx="2895600" cy="365125"/>
          </a:xfrm>
          <a:prstGeom prst="rect">
            <a:avLst/>
          </a:prstGeom>
        </p:spPr>
        <p:txBody>
          <a:bodyPr vert="horz" lIns="91440" tIns="45720" rIns="91440" bIns="45720" rtlCol="0" anchor="ctr"/>
          <a:lstStyle>
            <a:lvl1pPr algn="ctr">
              <a:defRPr sz="1200">
                <a:solidFill>
                  <a:schemeClr val="bg1">
                    <a:lumMod val="75000"/>
                  </a:schemeClr>
                </a:solidFill>
              </a:defRPr>
            </a:lvl1pPr>
          </a:lstStyle>
          <a:p>
            <a:r>
              <a:rPr lang="en-US" dirty="0"/>
              <a:t>CSCI 3500 - Operating Systems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BFBFBF"/>
                </a:solidFill>
              </a:defRPr>
            </a:lvl1pPr>
          </a:lstStyle>
          <a:p>
            <a:fld id="{A773B20C-5347-4FF9-A9F0-76F937F60217}" type="slidenum">
              <a:rPr lang="en-US" smtClean="0"/>
              <a:pPr/>
              <a:t>‹#›</a:t>
            </a:fld>
            <a:endParaRPr lang="en-US" dirty="0"/>
          </a:p>
        </p:txBody>
      </p:sp>
      <p:pic>
        <p:nvPicPr>
          <p:cNvPr id="8" name="Picture 2" descr="C:\Users\dferry\Desktop\logohorizontal_white_rgb.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3400" y="6261419"/>
            <a:ext cx="2286000" cy="57375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kern="1200">
          <a:solidFill>
            <a:srgbClr val="003DA5"/>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muqaBob6pfw" TargetMode="External"/><Relationship Id="rId2" Type="http://schemas.openxmlformats.org/officeDocument/2006/relationships/hyperlink" Target="https://www.youtube.com/watch?v=pvbBVEErxM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OWK6oSbSKK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XkxtxZSrPMQ"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vtropes.org/pmwiki/pmwiki.php/Main/TheHerosJourney" TargetMode="External"/><Relationship Id="rId7" Type="http://schemas.openxmlformats.org/officeDocument/2006/relationships/hyperlink" Target="https://tvtropes.org/pmwiki/pmwiki.php/Main/QuestForIdentity" TargetMode="External"/><Relationship Id="rId2" Type="http://schemas.openxmlformats.org/officeDocument/2006/relationships/hyperlink" Target="https://tvtropes.org/pmwiki/pmwiki.php/Main/UnreliableNarrator" TargetMode="External"/><Relationship Id="rId1" Type="http://schemas.openxmlformats.org/officeDocument/2006/relationships/slideLayout" Target="../slideLayouts/slideLayout2.xml"/><Relationship Id="rId6" Type="http://schemas.openxmlformats.org/officeDocument/2006/relationships/hyperlink" Target="https://tvtropes.org/pmwiki/pmwiki.php/Main/IAmWhatIAm" TargetMode="External"/><Relationship Id="rId5" Type="http://schemas.openxmlformats.org/officeDocument/2006/relationships/hyperlink" Target="https://tvtropes.org/pmwiki/pmwiki.php/Main/IdentityBreakdown" TargetMode="External"/><Relationship Id="rId4" Type="http://schemas.openxmlformats.org/officeDocument/2006/relationships/hyperlink" Target="https://tvtropes.org/pmwiki/pmwiki.php/Main/LossOfIdentity"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koeFDrs7Z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IHHZvNx3zr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Identity</a:t>
            </a:r>
          </a:p>
        </p:txBody>
      </p:sp>
      <p:sp>
        <p:nvSpPr>
          <p:cNvPr id="4" name="Slide Number Placeholder 3"/>
          <p:cNvSpPr>
            <a:spLocks noGrp="1"/>
          </p:cNvSpPr>
          <p:nvPr>
            <p:ph type="sldNum" sz="quarter" idx="12"/>
          </p:nvPr>
        </p:nvSpPr>
        <p:spPr/>
        <p:txBody>
          <a:bodyPr/>
          <a:lstStyle/>
          <a:p>
            <a:fld id="{A773B20C-5347-4FF9-A9F0-76F937F60217}" type="slidenum">
              <a:rPr lang="en-US" smtClean="0"/>
              <a:pPr/>
              <a:t>1</a:t>
            </a:fld>
            <a:endParaRPr lang="en-US" dirty="0"/>
          </a:p>
        </p:txBody>
      </p:sp>
      <p:sp>
        <p:nvSpPr>
          <p:cNvPr id="7" name="Subtitle 2"/>
          <p:cNvSpPr>
            <a:spLocks noGrp="1"/>
          </p:cNvSpPr>
          <p:nvPr>
            <p:ph type="subTitle" idx="1"/>
          </p:nvPr>
        </p:nvSpPr>
        <p:spPr>
          <a:xfrm>
            <a:off x="1371600" y="3048000"/>
            <a:ext cx="6400800" cy="1752600"/>
          </a:xfrm>
        </p:spPr>
        <p:txBody>
          <a:bodyPr>
            <a:normAutofit/>
          </a:bodyPr>
          <a:lstStyle/>
          <a:p>
            <a:r>
              <a:rPr lang="en-US" sz="1800" dirty="0"/>
              <a:t>David Ferry</a:t>
            </a:r>
          </a:p>
          <a:p>
            <a:r>
              <a:rPr lang="en-US" sz="1800" dirty="0"/>
              <a:t>CORE 1000 – The Most Human Computer</a:t>
            </a:r>
          </a:p>
          <a:p>
            <a:r>
              <a:rPr lang="en-US" sz="1800" dirty="0"/>
              <a:t>Saint Louis University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2DDFD-4D8C-9C04-26C0-F634EC9D9A39}"/>
              </a:ext>
            </a:extLst>
          </p:cNvPr>
          <p:cNvSpPr>
            <a:spLocks noGrp="1"/>
          </p:cNvSpPr>
          <p:nvPr>
            <p:ph type="title"/>
          </p:nvPr>
        </p:nvSpPr>
        <p:spPr/>
        <p:txBody>
          <a:bodyPr/>
          <a:lstStyle/>
          <a:p>
            <a:r>
              <a:rPr lang="en-US" dirty="0"/>
              <a:t>Third Clip</a:t>
            </a:r>
          </a:p>
        </p:txBody>
      </p:sp>
      <p:sp>
        <p:nvSpPr>
          <p:cNvPr id="3" name="Content Placeholder 2">
            <a:extLst>
              <a:ext uri="{FF2B5EF4-FFF2-40B4-BE49-F238E27FC236}">
                <a16:creationId xmlns:a16="http://schemas.microsoft.com/office/drawing/2014/main" id="{E76C24C8-C334-0B9E-5681-5F486128A93A}"/>
              </a:ext>
            </a:extLst>
          </p:cNvPr>
          <p:cNvSpPr>
            <a:spLocks noGrp="1"/>
          </p:cNvSpPr>
          <p:nvPr>
            <p:ph idx="1"/>
          </p:nvPr>
        </p:nvSpPr>
        <p:spPr/>
        <p:txBody>
          <a:bodyPr>
            <a:normAutofit/>
          </a:bodyPr>
          <a:lstStyle/>
          <a:p>
            <a:r>
              <a:rPr lang="en-US" dirty="0"/>
              <a:t>Trigger warning: Animated Blood</a:t>
            </a:r>
            <a:endParaRPr lang="en-US" dirty="0">
              <a:hlinkClick r:id="rId2"/>
            </a:endParaRPr>
          </a:p>
          <a:p>
            <a:r>
              <a:rPr lang="en-US" dirty="0">
                <a:hlinkClick r:id="rId2"/>
              </a:rPr>
              <a:t>https://www.youtube.com/watch?v=pvbBVEErxM8</a:t>
            </a:r>
            <a:endParaRPr lang="en-US" dirty="0"/>
          </a:p>
          <a:p>
            <a:r>
              <a:rPr lang="en-US" dirty="0"/>
              <a:t>Stop after the first 30 seconds see if anybody is not familiar with the setting</a:t>
            </a:r>
          </a:p>
          <a:p>
            <a:r>
              <a:rPr lang="en-US" dirty="0"/>
              <a:t>If nobody knows what’s going on, watch this first:</a:t>
            </a:r>
          </a:p>
          <a:p>
            <a:r>
              <a:rPr lang="en-US" dirty="0">
                <a:hlinkClick r:id="rId3"/>
              </a:rPr>
              <a:t>https://www.youtube.com/watch?v=muqaBob6pfw</a:t>
            </a:r>
            <a:endParaRPr lang="en-US" dirty="0"/>
          </a:p>
          <a:p>
            <a:endParaRPr lang="en-US" dirty="0"/>
          </a:p>
        </p:txBody>
      </p:sp>
      <p:sp>
        <p:nvSpPr>
          <p:cNvPr id="4" name="Footer Placeholder 3">
            <a:extLst>
              <a:ext uri="{FF2B5EF4-FFF2-40B4-BE49-F238E27FC236}">
                <a16:creationId xmlns:a16="http://schemas.microsoft.com/office/drawing/2014/main" id="{38FEF4C6-76C9-012F-6019-D571CF6EB8CF}"/>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1F54F558-B0FB-7D1F-DE97-B63D11DAC3EC}"/>
              </a:ext>
            </a:extLst>
          </p:cNvPr>
          <p:cNvSpPr>
            <a:spLocks noGrp="1"/>
          </p:cNvSpPr>
          <p:nvPr>
            <p:ph type="sldNum" sz="quarter" idx="12"/>
          </p:nvPr>
        </p:nvSpPr>
        <p:spPr/>
        <p:txBody>
          <a:bodyPr/>
          <a:lstStyle/>
          <a:p>
            <a:fld id="{A773B20C-5347-4FF9-A9F0-76F937F60217}" type="slidenum">
              <a:rPr lang="en-US" smtClean="0"/>
              <a:pPr/>
              <a:t>10</a:t>
            </a:fld>
            <a:endParaRPr lang="en-US" dirty="0"/>
          </a:p>
        </p:txBody>
      </p:sp>
    </p:spTree>
    <p:extLst>
      <p:ext uri="{BB962C8B-B14F-4D97-AF65-F5344CB8AC3E}">
        <p14:creationId xmlns:p14="http://schemas.microsoft.com/office/powerpoint/2010/main" val="1780375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950E-AD30-D4B8-5717-F5AC5ED0F3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CEA737F-5EA6-B2F2-6FA7-5E9E8DC7EB51}"/>
              </a:ext>
            </a:extLst>
          </p:cNvPr>
          <p:cNvSpPr>
            <a:spLocks noGrp="1"/>
          </p:cNvSpPr>
          <p:nvPr>
            <p:ph idx="1"/>
          </p:nvPr>
        </p:nvSpPr>
        <p:spPr>
          <a:xfrm>
            <a:off x="457200" y="1371600"/>
            <a:ext cx="8229600" cy="4754563"/>
          </a:xfrm>
        </p:spPr>
        <p:txBody>
          <a:bodyPr>
            <a:normAutofit fontScale="92500" lnSpcReduction="20000"/>
          </a:bodyPr>
          <a:lstStyle/>
          <a:p>
            <a:r>
              <a:rPr lang="en-US" dirty="0"/>
              <a:t>Is our identity defined by what others think of us?</a:t>
            </a:r>
          </a:p>
          <a:p>
            <a:pPr lvl="1"/>
            <a:r>
              <a:rPr lang="en-US" dirty="0"/>
              <a:t>Yes/No/Maybe… why?</a:t>
            </a:r>
          </a:p>
          <a:p>
            <a:pPr lvl="1"/>
            <a:endParaRPr lang="en-US" dirty="0"/>
          </a:p>
          <a:p>
            <a:r>
              <a:rPr lang="en-US" dirty="0"/>
              <a:t>Were the other crewmates right to act the way they did?</a:t>
            </a:r>
          </a:p>
          <a:p>
            <a:endParaRPr lang="en-US" dirty="0"/>
          </a:p>
          <a:p>
            <a:r>
              <a:rPr lang="en-US" dirty="0"/>
              <a:t>How would you interrogate an impostor (such as an online scammer) pretending to be one of your parents? One of your good friends? One of your acquaintances? Someone you’ve only met a few times?</a:t>
            </a:r>
          </a:p>
          <a:p>
            <a:pPr lvl="1"/>
            <a:r>
              <a:rPr lang="en-US" dirty="0"/>
              <a:t>What if it was a real-life impostor?</a:t>
            </a:r>
          </a:p>
        </p:txBody>
      </p:sp>
      <p:sp>
        <p:nvSpPr>
          <p:cNvPr id="4" name="Footer Placeholder 3">
            <a:extLst>
              <a:ext uri="{FF2B5EF4-FFF2-40B4-BE49-F238E27FC236}">
                <a16:creationId xmlns:a16="http://schemas.microsoft.com/office/drawing/2014/main" id="{5D6E1319-625A-026F-35FE-F96312E925DF}"/>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91FC1519-E675-5ACF-B3E8-876506139B6A}"/>
              </a:ext>
            </a:extLst>
          </p:cNvPr>
          <p:cNvSpPr>
            <a:spLocks noGrp="1"/>
          </p:cNvSpPr>
          <p:nvPr>
            <p:ph type="sldNum" sz="quarter" idx="12"/>
          </p:nvPr>
        </p:nvSpPr>
        <p:spPr/>
        <p:txBody>
          <a:bodyPr/>
          <a:lstStyle/>
          <a:p>
            <a:fld id="{A773B20C-5347-4FF9-A9F0-76F937F60217}" type="slidenum">
              <a:rPr lang="en-US" smtClean="0"/>
              <a:pPr/>
              <a:t>11</a:t>
            </a:fld>
            <a:endParaRPr lang="en-US" dirty="0"/>
          </a:p>
        </p:txBody>
      </p:sp>
    </p:spTree>
    <p:extLst>
      <p:ext uri="{BB962C8B-B14F-4D97-AF65-F5344CB8AC3E}">
        <p14:creationId xmlns:p14="http://schemas.microsoft.com/office/powerpoint/2010/main" val="3875521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2B23B-AA4D-515A-8798-89F617AC9F50}"/>
              </a:ext>
            </a:extLst>
          </p:cNvPr>
          <p:cNvSpPr>
            <a:spLocks noGrp="1"/>
          </p:cNvSpPr>
          <p:nvPr>
            <p:ph type="title"/>
          </p:nvPr>
        </p:nvSpPr>
        <p:spPr/>
        <p:txBody>
          <a:bodyPr/>
          <a:lstStyle/>
          <a:p>
            <a:r>
              <a:rPr lang="en-US" dirty="0"/>
              <a:t>Fourth Clip</a:t>
            </a:r>
          </a:p>
        </p:txBody>
      </p:sp>
      <p:sp>
        <p:nvSpPr>
          <p:cNvPr id="3" name="Content Placeholder 2">
            <a:extLst>
              <a:ext uri="{FF2B5EF4-FFF2-40B4-BE49-F238E27FC236}">
                <a16:creationId xmlns:a16="http://schemas.microsoft.com/office/drawing/2014/main" id="{6F1C4451-8599-62CE-7395-A26C869B4F96}"/>
              </a:ext>
            </a:extLst>
          </p:cNvPr>
          <p:cNvSpPr>
            <a:spLocks noGrp="1"/>
          </p:cNvSpPr>
          <p:nvPr>
            <p:ph idx="1"/>
          </p:nvPr>
        </p:nvSpPr>
        <p:spPr/>
        <p:txBody>
          <a:bodyPr/>
          <a:lstStyle/>
          <a:p>
            <a:r>
              <a:rPr lang="en-US" dirty="0">
                <a:hlinkClick r:id="rId2"/>
              </a:rPr>
              <a:t>https://www.youtube.com/watch?v=OWK6oSbSKKc</a:t>
            </a:r>
            <a:endParaRPr lang="en-US" dirty="0"/>
          </a:p>
          <a:p>
            <a:r>
              <a:rPr lang="en-US" dirty="0"/>
              <a:t>Minor spoilers for </a:t>
            </a:r>
            <a:r>
              <a:rPr lang="en-US" i="1" dirty="0"/>
              <a:t>Blade Runner </a:t>
            </a:r>
            <a:r>
              <a:rPr lang="en-US" dirty="0"/>
              <a:t>from 1982, if you care</a:t>
            </a:r>
          </a:p>
          <a:p>
            <a:endParaRPr lang="en-US" dirty="0"/>
          </a:p>
        </p:txBody>
      </p:sp>
      <p:sp>
        <p:nvSpPr>
          <p:cNvPr id="4" name="Footer Placeholder 3">
            <a:extLst>
              <a:ext uri="{FF2B5EF4-FFF2-40B4-BE49-F238E27FC236}">
                <a16:creationId xmlns:a16="http://schemas.microsoft.com/office/drawing/2014/main" id="{B3B080B5-487B-0A99-8842-191B7D64D20E}"/>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A762FC48-4D5A-DF99-8E10-5D6B60A44F42}"/>
              </a:ext>
            </a:extLst>
          </p:cNvPr>
          <p:cNvSpPr>
            <a:spLocks noGrp="1"/>
          </p:cNvSpPr>
          <p:nvPr>
            <p:ph type="sldNum" sz="quarter" idx="12"/>
          </p:nvPr>
        </p:nvSpPr>
        <p:spPr/>
        <p:txBody>
          <a:bodyPr/>
          <a:lstStyle/>
          <a:p>
            <a:fld id="{A773B20C-5347-4FF9-A9F0-76F937F60217}" type="slidenum">
              <a:rPr lang="en-US" smtClean="0"/>
              <a:pPr/>
              <a:t>12</a:t>
            </a:fld>
            <a:endParaRPr lang="en-US" dirty="0"/>
          </a:p>
        </p:txBody>
      </p:sp>
    </p:spTree>
    <p:extLst>
      <p:ext uri="{BB962C8B-B14F-4D97-AF65-F5344CB8AC3E}">
        <p14:creationId xmlns:p14="http://schemas.microsoft.com/office/powerpoint/2010/main" val="150916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E3D2D-6D22-558C-2238-FA420F2B57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FABC68-D54C-5EE0-2FF2-D0CB93FA3D2B}"/>
              </a:ext>
            </a:extLst>
          </p:cNvPr>
          <p:cNvSpPr>
            <a:spLocks noGrp="1"/>
          </p:cNvSpPr>
          <p:nvPr>
            <p:ph idx="1"/>
          </p:nvPr>
        </p:nvSpPr>
        <p:spPr>
          <a:xfrm>
            <a:off x="457200" y="1371600"/>
            <a:ext cx="8229600" cy="4724400"/>
          </a:xfrm>
        </p:spPr>
        <p:txBody>
          <a:bodyPr>
            <a:normAutofit fontScale="85000" lnSpcReduction="10000"/>
          </a:bodyPr>
          <a:lstStyle/>
          <a:p>
            <a:r>
              <a:rPr lang="en-US" dirty="0"/>
              <a:t>Is our identity defined by base desires, reactions, and autonomic impulses?</a:t>
            </a:r>
          </a:p>
          <a:p>
            <a:pPr lvl="1"/>
            <a:r>
              <a:rPr lang="en-US" dirty="0"/>
              <a:t>Can you give an example where someone’s gut reaction defined their life? Either in a good or bad way?</a:t>
            </a:r>
          </a:p>
          <a:p>
            <a:endParaRPr lang="en-US" dirty="0"/>
          </a:p>
          <a:p>
            <a:r>
              <a:rPr lang="en-US" dirty="0"/>
              <a:t>Is our identity defined by our origin or by our creator(s)?</a:t>
            </a:r>
          </a:p>
          <a:p>
            <a:pPr lvl="1"/>
            <a:r>
              <a:rPr lang="en-US" dirty="0"/>
              <a:t>Parents</a:t>
            </a:r>
          </a:p>
          <a:p>
            <a:pPr lvl="1"/>
            <a:r>
              <a:rPr lang="en-US" dirty="0"/>
              <a:t>God</a:t>
            </a:r>
          </a:p>
          <a:p>
            <a:pPr lvl="1"/>
            <a:r>
              <a:rPr lang="en-US" dirty="0"/>
              <a:t>Evolution</a:t>
            </a:r>
          </a:p>
          <a:p>
            <a:pPr lvl="1"/>
            <a:endParaRPr lang="en-US" dirty="0"/>
          </a:p>
          <a:p>
            <a:r>
              <a:rPr lang="en-US" dirty="0"/>
              <a:t>How much of your identity comes from your origin story?</a:t>
            </a:r>
          </a:p>
        </p:txBody>
      </p:sp>
      <p:sp>
        <p:nvSpPr>
          <p:cNvPr id="4" name="Footer Placeholder 3">
            <a:extLst>
              <a:ext uri="{FF2B5EF4-FFF2-40B4-BE49-F238E27FC236}">
                <a16:creationId xmlns:a16="http://schemas.microsoft.com/office/drawing/2014/main" id="{30AC0C16-7CE8-4724-5902-E7E7D34AEB5E}"/>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94F2E86F-316A-AB71-FF68-1A66A1196110}"/>
              </a:ext>
            </a:extLst>
          </p:cNvPr>
          <p:cNvSpPr>
            <a:spLocks noGrp="1"/>
          </p:cNvSpPr>
          <p:nvPr>
            <p:ph type="sldNum" sz="quarter" idx="12"/>
          </p:nvPr>
        </p:nvSpPr>
        <p:spPr/>
        <p:txBody>
          <a:bodyPr/>
          <a:lstStyle/>
          <a:p>
            <a:fld id="{A773B20C-5347-4FF9-A9F0-76F937F60217}" type="slidenum">
              <a:rPr lang="en-US" smtClean="0"/>
              <a:pPr/>
              <a:t>13</a:t>
            </a:fld>
            <a:endParaRPr lang="en-US" dirty="0"/>
          </a:p>
        </p:txBody>
      </p:sp>
    </p:spTree>
    <p:extLst>
      <p:ext uri="{BB962C8B-B14F-4D97-AF65-F5344CB8AC3E}">
        <p14:creationId xmlns:p14="http://schemas.microsoft.com/office/powerpoint/2010/main" val="2436753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B5BE2-CF87-74BB-8499-703B0A6939C4}"/>
              </a:ext>
            </a:extLst>
          </p:cNvPr>
          <p:cNvSpPr>
            <a:spLocks noGrp="1"/>
          </p:cNvSpPr>
          <p:nvPr>
            <p:ph type="title"/>
          </p:nvPr>
        </p:nvSpPr>
        <p:spPr/>
        <p:txBody>
          <a:bodyPr/>
          <a:lstStyle/>
          <a:p>
            <a:r>
              <a:rPr lang="en-US" dirty="0"/>
              <a:t>Fifth Clip</a:t>
            </a:r>
          </a:p>
        </p:txBody>
      </p:sp>
      <p:sp>
        <p:nvSpPr>
          <p:cNvPr id="3" name="Content Placeholder 2">
            <a:extLst>
              <a:ext uri="{FF2B5EF4-FFF2-40B4-BE49-F238E27FC236}">
                <a16:creationId xmlns:a16="http://schemas.microsoft.com/office/drawing/2014/main" id="{4D9C1522-479B-DA90-259C-4DA4832326D3}"/>
              </a:ext>
            </a:extLst>
          </p:cNvPr>
          <p:cNvSpPr>
            <a:spLocks noGrp="1"/>
          </p:cNvSpPr>
          <p:nvPr>
            <p:ph idx="1"/>
          </p:nvPr>
        </p:nvSpPr>
        <p:spPr/>
        <p:txBody>
          <a:bodyPr/>
          <a:lstStyle/>
          <a:p>
            <a:r>
              <a:rPr lang="en-US" dirty="0"/>
              <a:t>Trigger warnings: Brief realistic blood and dead body at 1:30, swearing</a:t>
            </a:r>
            <a:endParaRPr lang="en-US" dirty="0">
              <a:hlinkClick r:id="rId2"/>
            </a:endParaRPr>
          </a:p>
          <a:p>
            <a:r>
              <a:rPr lang="en-US" dirty="0">
                <a:hlinkClick r:id="rId2"/>
              </a:rPr>
              <a:t>https://www.youtube.com/watch?v=XkxtxZSrPMQ</a:t>
            </a:r>
            <a:endParaRPr lang="en-US" dirty="0"/>
          </a:p>
          <a:p>
            <a:r>
              <a:rPr lang="en-US" dirty="0"/>
              <a:t>Spoilers for </a:t>
            </a:r>
            <a:r>
              <a:rPr lang="en-US" i="1" dirty="0"/>
              <a:t>Identity</a:t>
            </a:r>
            <a:r>
              <a:rPr lang="en-US" dirty="0"/>
              <a:t> from 2003, if you care</a:t>
            </a:r>
          </a:p>
          <a:p>
            <a:pPr lvl="1"/>
            <a:r>
              <a:rPr lang="en-US" dirty="0"/>
              <a:t>Good twists other than this one, though</a:t>
            </a:r>
          </a:p>
        </p:txBody>
      </p:sp>
      <p:sp>
        <p:nvSpPr>
          <p:cNvPr id="4" name="Footer Placeholder 3">
            <a:extLst>
              <a:ext uri="{FF2B5EF4-FFF2-40B4-BE49-F238E27FC236}">
                <a16:creationId xmlns:a16="http://schemas.microsoft.com/office/drawing/2014/main" id="{6E2498E8-1C11-7B1F-4F1C-B97CA4E5822A}"/>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BDB2EFD1-D245-AA22-BD28-95C661E91DB4}"/>
              </a:ext>
            </a:extLst>
          </p:cNvPr>
          <p:cNvSpPr>
            <a:spLocks noGrp="1"/>
          </p:cNvSpPr>
          <p:nvPr>
            <p:ph type="sldNum" sz="quarter" idx="12"/>
          </p:nvPr>
        </p:nvSpPr>
        <p:spPr/>
        <p:txBody>
          <a:bodyPr/>
          <a:lstStyle/>
          <a:p>
            <a:fld id="{A773B20C-5347-4FF9-A9F0-76F937F60217}" type="slidenum">
              <a:rPr lang="en-US" smtClean="0"/>
              <a:pPr/>
              <a:t>14</a:t>
            </a:fld>
            <a:endParaRPr lang="en-US" dirty="0"/>
          </a:p>
        </p:txBody>
      </p:sp>
    </p:spTree>
    <p:extLst>
      <p:ext uri="{BB962C8B-B14F-4D97-AF65-F5344CB8AC3E}">
        <p14:creationId xmlns:p14="http://schemas.microsoft.com/office/powerpoint/2010/main" val="3770134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264940-727F-DC96-3576-B2CE3A78E63B}"/>
              </a:ext>
            </a:extLst>
          </p:cNvPr>
          <p:cNvSpPr>
            <a:spLocks noGrp="1"/>
          </p:cNvSpPr>
          <p:nvPr>
            <p:ph idx="1"/>
          </p:nvPr>
        </p:nvSpPr>
        <p:spPr>
          <a:xfrm>
            <a:off x="457200" y="685800"/>
            <a:ext cx="8229600" cy="5257800"/>
          </a:xfrm>
        </p:spPr>
        <p:txBody>
          <a:bodyPr>
            <a:normAutofit fontScale="77500" lnSpcReduction="20000"/>
          </a:bodyPr>
          <a:lstStyle/>
          <a:p>
            <a:r>
              <a:rPr lang="en-US" dirty="0"/>
              <a:t>Is our identity is defined by what we think about ourselves?</a:t>
            </a:r>
          </a:p>
          <a:p>
            <a:pPr lvl="1"/>
            <a:r>
              <a:rPr lang="en-US" dirty="0"/>
              <a:t>Yes/No/Maybe… Why?</a:t>
            </a:r>
          </a:p>
          <a:p>
            <a:endParaRPr lang="en-US" dirty="0"/>
          </a:p>
          <a:p>
            <a:r>
              <a:rPr lang="en-US" dirty="0"/>
              <a:t>Have you ever seen someone who you thought did not have an accurate self-concept?</a:t>
            </a:r>
          </a:p>
          <a:p>
            <a:endParaRPr lang="en-US" dirty="0"/>
          </a:p>
          <a:p>
            <a:r>
              <a:rPr lang="en-US" dirty="0"/>
              <a:t>Are we </a:t>
            </a:r>
            <a:r>
              <a:rPr lang="en-US" dirty="0">
                <a:hlinkClick r:id="rId2"/>
              </a:rPr>
              <a:t>reliable narrators</a:t>
            </a:r>
            <a:r>
              <a:rPr lang="en-US" dirty="0"/>
              <a:t> of ourselves?</a:t>
            </a:r>
          </a:p>
          <a:p>
            <a:endParaRPr lang="en-US" dirty="0"/>
          </a:p>
          <a:p>
            <a:r>
              <a:rPr lang="en-US" dirty="0">
                <a:hlinkClick r:id="rId3"/>
              </a:rPr>
              <a:t>Many stories</a:t>
            </a:r>
            <a:r>
              <a:rPr lang="en-US" dirty="0"/>
              <a:t> revolve around </a:t>
            </a:r>
            <a:r>
              <a:rPr lang="en-US" dirty="0">
                <a:hlinkClick r:id="rId4"/>
              </a:rPr>
              <a:t>the protagonist</a:t>
            </a:r>
            <a:r>
              <a:rPr lang="en-US" dirty="0"/>
              <a:t> coming to </a:t>
            </a:r>
            <a:r>
              <a:rPr lang="en-US" dirty="0">
                <a:hlinkClick r:id="rId5"/>
              </a:rPr>
              <a:t>understand something</a:t>
            </a:r>
            <a:r>
              <a:rPr lang="en-US" dirty="0"/>
              <a:t> about </a:t>
            </a:r>
            <a:r>
              <a:rPr lang="en-US" dirty="0">
                <a:hlinkClick r:id="rId6"/>
              </a:rPr>
              <a:t>themselves</a:t>
            </a:r>
            <a:r>
              <a:rPr lang="en-US" dirty="0"/>
              <a:t> that </a:t>
            </a:r>
            <a:r>
              <a:rPr lang="en-US" dirty="0">
                <a:hlinkClick r:id="rId7"/>
              </a:rPr>
              <a:t>they did not understand</a:t>
            </a:r>
            <a:r>
              <a:rPr lang="en-US" dirty="0"/>
              <a:t> before.</a:t>
            </a:r>
          </a:p>
          <a:p>
            <a:pPr lvl="1"/>
            <a:r>
              <a:rPr lang="en-US" dirty="0"/>
              <a:t>Give a fictional case where a better understanding of oneself was ultimately bad</a:t>
            </a:r>
          </a:p>
          <a:p>
            <a:pPr lvl="1"/>
            <a:r>
              <a:rPr lang="en-US" dirty="0"/>
              <a:t>Give a fictional case where a better understanding of oneself was ultimately good</a:t>
            </a:r>
          </a:p>
          <a:p>
            <a:pPr lvl="1"/>
            <a:r>
              <a:rPr lang="en-US" dirty="0"/>
              <a:t>The links above give possible examples</a:t>
            </a:r>
          </a:p>
          <a:p>
            <a:pPr lvl="1"/>
            <a:endParaRPr lang="en-US" dirty="0"/>
          </a:p>
        </p:txBody>
      </p:sp>
      <p:sp>
        <p:nvSpPr>
          <p:cNvPr id="4" name="Footer Placeholder 3">
            <a:extLst>
              <a:ext uri="{FF2B5EF4-FFF2-40B4-BE49-F238E27FC236}">
                <a16:creationId xmlns:a16="http://schemas.microsoft.com/office/drawing/2014/main" id="{3D1582FC-0B0B-C452-9B97-671FF57E45A6}"/>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0C6E1AB7-274E-F4F3-E795-9A004BE03552}"/>
              </a:ext>
            </a:extLst>
          </p:cNvPr>
          <p:cNvSpPr>
            <a:spLocks noGrp="1"/>
          </p:cNvSpPr>
          <p:nvPr>
            <p:ph type="sldNum" sz="quarter" idx="12"/>
          </p:nvPr>
        </p:nvSpPr>
        <p:spPr/>
        <p:txBody>
          <a:bodyPr/>
          <a:lstStyle/>
          <a:p>
            <a:fld id="{A773B20C-5347-4FF9-A9F0-76F937F60217}" type="slidenum">
              <a:rPr lang="en-US" smtClean="0"/>
              <a:pPr/>
              <a:t>15</a:t>
            </a:fld>
            <a:endParaRPr lang="en-US" dirty="0"/>
          </a:p>
        </p:txBody>
      </p:sp>
    </p:spTree>
    <p:extLst>
      <p:ext uri="{BB962C8B-B14F-4D97-AF65-F5344CB8AC3E}">
        <p14:creationId xmlns:p14="http://schemas.microsoft.com/office/powerpoint/2010/main" val="120050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7F2BF-35E6-CD32-4AFC-AB6F2EFC2BA0}"/>
              </a:ext>
            </a:extLst>
          </p:cNvPr>
          <p:cNvSpPr>
            <a:spLocks noGrp="1"/>
          </p:cNvSpPr>
          <p:nvPr>
            <p:ph type="title"/>
          </p:nvPr>
        </p:nvSpPr>
        <p:spPr/>
        <p:txBody>
          <a:bodyPr>
            <a:normAutofit fontScale="90000"/>
          </a:bodyPr>
          <a:lstStyle/>
          <a:p>
            <a:r>
              <a:rPr lang="en-US" dirty="0"/>
              <a:t>Are People Fundamentally The Same?</a:t>
            </a:r>
          </a:p>
        </p:txBody>
      </p:sp>
      <p:sp>
        <p:nvSpPr>
          <p:cNvPr id="3" name="Content Placeholder 2">
            <a:extLst>
              <a:ext uri="{FF2B5EF4-FFF2-40B4-BE49-F238E27FC236}">
                <a16:creationId xmlns:a16="http://schemas.microsoft.com/office/drawing/2014/main" id="{382983C2-CC35-440A-58D6-6EF4EABF8F8B}"/>
              </a:ext>
            </a:extLst>
          </p:cNvPr>
          <p:cNvSpPr>
            <a:spLocks noGrp="1"/>
          </p:cNvSpPr>
          <p:nvPr>
            <p:ph idx="1"/>
          </p:nvPr>
        </p:nvSpPr>
        <p:spPr/>
        <p:txBody>
          <a:bodyPr>
            <a:normAutofit lnSpcReduction="10000"/>
          </a:bodyPr>
          <a:lstStyle/>
          <a:p>
            <a:r>
              <a:rPr lang="en-US" dirty="0"/>
              <a:t>Bonus discussion question if you’re done with all the clips:</a:t>
            </a:r>
          </a:p>
          <a:p>
            <a:r>
              <a:rPr lang="en-US" dirty="0"/>
              <a:t>Are people fundamentally the same?</a:t>
            </a:r>
          </a:p>
          <a:p>
            <a:r>
              <a:rPr lang="en-US" dirty="0"/>
              <a:t>What distinguishes us?</a:t>
            </a:r>
          </a:p>
          <a:p>
            <a:pPr lvl="1"/>
            <a:r>
              <a:rPr lang="en-US" dirty="0"/>
              <a:t>Memories? Experiences? Our context (as in Ignatius’ </a:t>
            </a:r>
            <a:r>
              <a:rPr lang="en-US" i="1" dirty="0"/>
              <a:t>Spiritual Exercises</a:t>
            </a:r>
            <a:r>
              <a:rPr lang="en-US" dirty="0"/>
              <a:t>)?</a:t>
            </a:r>
          </a:p>
          <a:p>
            <a:r>
              <a:rPr lang="en-US" dirty="0"/>
              <a:t>Would two people with identical experiences and memories behave the same way?</a:t>
            </a:r>
          </a:p>
          <a:p>
            <a:pPr lvl="1"/>
            <a:r>
              <a:rPr lang="en-US" dirty="0"/>
              <a:t>Do people “process” life differently?</a:t>
            </a:r>
          </a:p>
        </p:txBody>
      </p:sp>
      <p:sp>
        <p:nvSpPr>
          <p:cNvPr id="4" name="Footer Placeholder 3">
            <a:extLst>
              <a:ext uri="{FF2B5EF4-FFF2-40B4-BE49-F238E27FC236}">
                <a16:creationId xmlns:a16="http://schemas.microsoft.com/office/drawing/2014/main" id="{5CCBA81C-EB1F-5106-4591-74A70675A3B1}"/>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477DBCE7-9565-047E-4426-38182FF555D7}"/>
              </a:ext>
            </a:extLst>
          </p:cNvPr>
          <p:cNvSpPr>
            <a:spLocks noGrp="1"/>
          </p:cNvSpPr>
          <p:nvPr>
            <p:ph type="sldNum" sz="quarter" idx="12"/>
          </p:nvPr>
        </p:nvSpPr>
        <p:spPr/>
        <p:txBody>
          <a:bodyPr/>
          <a:lstStyle/>
          <a:p>
            <a:fld id="{A773B20C-5347-4FF9-A9F0-76F937F60217}" type="slidenum">
              <a:rPr lang="en-US" smtClean="0"/>
              <a:pPr/>
              <a:t>16</a:t>
            </a:fld>
            <a:endParaRPr lang="en-US" dirty="0"/>
          </a:p>
        </p:txBody>
      </p:sp>
    </p:spTree>
    <p:extLst>
      <p:ext uri="{BB962C8B-B14F-4D97-AF65-F5344CB8AC3E}">
        <p14:creationId xmlns:p14="http://schemas.microsoft.com/office/powerpoint/2010/main" val="2919068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E67EB-D43C-5AD7-B67B-AA421F6DD03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DEC5C9-B60E-163D-A5FC-5B3F0699FCBE}"/>
              </a:ext>
            </a:extLst>
          </p:cNvPr>
          <p:cNvSpPr>
            <a:spLocks noGrp="1"/>
          </p:cNvSpPr>
          <p:nvPr>
            <p:ph idx="1"/>
          </p:nvPr>
        </p:nvSpPr>
        <p:spPr/>
        <p:txBody>
          <a:bodyPr/>
          <a:lstStyle/>
          <a:p>
            <a:r>
              <a:rPr lang="en-US" dirty="0"/>
              <a:t>If you’ve gotten this far, you’re done!</a:t>
            </a:r>
          </a:p>
          <a:p>
            <a:r>
              <a:rPr lang="en-US" dirty="0"/>
              <a:t>Feel free to leave. </a:t>
            </a:r>
          </a:p>
        </p:txBody>
      </p:sp>
      <p:sp>
        <p:nvSpPr>
          <p:cNvPr id="4" name="Footer Placeholder 3">
            <a:extLst>
              <a:ext uri="{FF2B5EF4-FFF2-40B4-BE49-F238E27FC236}">
                <a16:creationId xmlns:a16="http://schemas.microsoft.com/office/drawing/2014/main" id="{03215DE6-6887-264A-72ED-53E73039EF78}"/>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F28EAB8F-1685-5E04-5F3B-2278795E110E}"/>
              </a:ext>
            </a:extLst>
          </p:cNvPr>
          <p:cNvSpPr>
            <a:spLocks noGrp="1"/>
          </p:cNvSpPr>
          <p:nvPr>
            <p:ph type="sldNum" sz="quarter" idx="12"/>
          </p:nvPr>
        </p:nvSpPr>
        <p:spPr/>
        <p:txBody>
          <a:bodyPr/>
          <a:lstStyle/>
          <a:p>
            <a:fld id="{A773B20C-5347-4FF9-A9F0-76F937F60217}" type="slidenum">
              <a:rPr lang="en-US" smtClean="0"/>
              <a:pPr/>
              <a:t>17</a:t>
            </a:fld>
            <a:endParaRPr lang="en-US" dirty="0"/>
          </a:p>
        </p:txBody>
      </p:sp>
    </p:spTree>
    <p:extLst>
      <p:ext uri="{BB962C8B-B14F-4D97-AF65-F5344CB8AC3E}">
        <p14:creationId xmlns:p14="http://schemas.microsoft.com/office/powerpoint/2010/main" val="1496962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8F756-96D7-8256-BD66-CEBAFB7F9535}"/>
              </a:ext>
            </a:extLst>
          </p:cNvPr>
          <p:cNvSpPr>
            <a:spLocks noGrp="1"/>
          </p:cNvSpPr>
          <p:nvPr>
            <p:ph type="title"/>
          </p:nvPr>
        </p:nvSpPr>
        <p:spPr/>
        <p:txBody>
          <a:bodyPr/>
          <a:lstStyle/>
          <a:p>
            <a:r>
              <a:rPr lang="en-US" dirty="0"/>
              <a:t>Class notes:</a:t>
            </a:r>
          </a:p>
        </p:txBody>
      </p:sp>
      <p:sp>
        <p:nvSpPr>
          <p:cNvPr id="3" name="Content Placeholder 2">
            <a:extLst>
              <a:ext uri="{FF2B5EF4-FFF2-40B4-BE49-F238E27FC236}">
                <a16:creationId xmlns:a16="http://schemas.microsoft.com/office/drawing/2014/main" id="{5398408D-632F-E602-9527-BAA9256146F9}"/>
              </a:ext>
            </a:extLst>
          </p:cNvPr>
          <p:cNvSpPr>
            <a:spLocks noGrp="1"/>
          </p:cNvSpPr>
          <p:nvPr>
            <p:ph idx="1"/>
          </p:nvPr>
        </p:nvSpPr>
        <p:spPr/>
        <p:txBody>
          <a:bodyPr/>
          <a:lstStyle/>
          <a:p>
            <a:r>
              <a:rPr lang="en-US" dirty="0"/>
              <a:t>Next time we discuss the book:</a:t>
            </a:r>
            <a:br>
              <a:rPr lang="en-US" dirty="0"/>
            </a:br>
            <a:r>
              <a:rPr lang="en-US" dirty="0"/>
              <a:t>	Chapter 2 – Authenticating</a:t>
            </a:r>
          </a:p>
          <a:p>
            <a:endParaRPr lang="en-US" dirty="0"/>
          </a:p>
          <a:p>
            <a:r>
              <a:rPr lang="en-US" dirty="0"/>
              <a:t>First reflection assignment assigned about today’s activity</a:t>
            </a:r>
          </a:p>
          <a:p>
            <a:endParaRPr lang="en-US" dirty="0"/>
          </a:p>
        </p:txBody>
      </p:sp>
      <p:sp>
        <p:nvSpPr>
          <p:cNvPr id="4" name="Footer Placeholder 3">
            <a:extLst>
              <a:ext uri="{FF2B5EF4-FFF2-40B4-BE49-F238E27FC236}">
                <a16:creationId xmlns:a16="http://schemas.microsoft.com/office/drawing/2014/main" id="{C6C62412-0423-032E-CD19-D8F7C98866CB}"/>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3B26AB73-C2CF-8146-6E01-9B8A7F02048B}"/>
              </a:ext>
            </a:extLst>
          </p:cNvPr>
          <p:cNvSpPr>
            <a:spLocks noGrp="1"/>
          </p:cNvSpPr>
          <p:nvPr>
            <p:ph type="sldNum" sz="quarter" idx="12"/>
          </p:nvPr>
        </p:nvSpPr>
        <p:spPr/>
        <p:txBody>
          <a:bodyPr/>
          <a:lstStyle/>
          <a:p>
            <a:fld id="{A773B20C-5347-4FF9-A9F0-76F937F60217}" type="slidenum">
              <a:rPr lang="en-US" smtClean="0"/>
              <a:pPr/>
              <a:t>2</a:t>
            </a:fld>
            <a:endParaRPr lang="en-US" dirty="0"/>
          </a:p>
        </p:txBody>
      </p:sp>
    </p:spTree>
    <p:extLst>
      <p:ext uri="{BB962C8B-B14F-4D97-AF65-F5344CB8AC3E}">
        <p14:creationId xmlns:p14="http://schemas.microsoft.com/office/powerpoint/2010/main" val="1440703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D76D1-656E-D071-A551-F3F935AC3B02}"/>
              </a:ext>
            </a:extLst>
          </p:cNvPr>
          <p:cNvSpPr>
            <a:spLocks noGrp="1"/>
          </p:cNvSpPr>
          <p:nvPr>
            <p:ph type="title"/>
          </p:nvPr>
        </p:nvSpPr>
        <p:spPr/>
        <p:txBody>
          <a:bodyPr/>
          <a:lstStyle/>
          <a:p>
            <a:r>
              <a:rPr lang="en-US" dirty="0"/>
              <a:t>Groups!</a:t>
            </a:r>
          </a:p>
        </p:txBody>
      </p:sp>
      <p:sp>
        <p:nvSpPr>
          <p:cNvPr id="3" name="Content Placeholder 2">
            <a:extLst>
              <a:ext uri="{FF2B5EF4-FFF2-40B4-BE49-F238E27FC236}">
                <a16:creationId xmlns:a16="http://schemas.microsoft.com/office/drawing/2014/main" id="{79A9F600-7396-D1EA-9075-B76B28297DAB}"/>
              </a:ext>
            </a:extLst>
          </p:cNvPr>
          <p:cNvSpPr>
            <a:spLocks noGrp="1"/>
          </p:cNvSpPr>
          <p:nvPr>
            <p:ph idx="1"/>
          </p:nvPr>
        </p:nvSpPr>
        <p:spPr>
          <a:xfrm>
            <a:off x="457200" y="1219200"/>
            <a:ext cx="8229600" cy="4906963"/>
          </a:xfrm>
        </p:spPr>
        <p:txBody>
          <a:bodyPr numCol="3">
            <a:noAutofit/>
          </a:bodyPr>
          <a:lstStyle/>
          <a:p>
            <a:pPr marL="0" indent="0" algn="l">
              <a:buNone/>
            </a:pPr>
            <a:r>
              <a:rPr lang="en-US" sz="1900" b="0" i="0" dirty="0">
                <a:solidFill>
                  <a:srgbClr val="000000"/>
                </a:solidFill>
                <a:effectLst/>
                <a:latin typeface="Tahoma" panose="020B0604030504040204" pitchFamily="34" charset="0"/>
              </a:rPr>
              <a:t>Group 1:</a:t>
            </a:r>
          </a:p>
          <a:p>
            <a:pPr marL="0" indent="0" algn="l">
              <a:buNone/>
            </a:pPr>
            <a:r>
              <a:rPr lang="en-US" sz="1900" b="0" i="0" dirty="0" err="1">
                <a:solidFill>
                  <a:srgbClr val="000000"/>
                </a:solidFill>
                <a:effectLst/>
                <a:latin typeface="Tahoma" panose="020B0604030504040204" pitchFamily="34" charset="0"/>
              </a:rPr>
              <a:t>Pedapudi</a:t>
            </a:r>
            <a:r>
              <a:rPr lang="en-US" sz="1900" b="0" i="0" dirty="0">
                <a:solidFill>
                  <a:srgbClr val="000000"/>
                </a:solidFill>
                <a:effectLst/>
                <a:latin typeface="Tahoma" panose="020B0604030504040204" pitchFamily="34" charset="0"/>
              </a:rPr>
              <a:t>, Abigail</a:t>
            </a:r>
          </a:p>
          <a:p>
            <a:pPr marL="0" indent="0" algn="l">
              <a:buNone/>
            </a:pPr>
            <a:r>
              <a:rPr lang="en-US" sz="1900" b="0" i="0" dirty="0" err="1">
                <a:solidFill>
                  <a:srgbClr val="000000"/>
                </a:solidFill>
                <a:effectLst/>
                <a:latin typeface="Tahoma" panose="020B0604030504040204" pitchFamily="34" charset="0"/>
              </a:rPr>
              <a:t>Schraut</a:t>
            </a:r>
            <a:r>
              <a:rPr lang="en-US" sz="1900" b="0" i="0" dirty="0">
                <a:solidFill>
                  <a:srgbClr val="000000"/>
                </a:solidFill>
                <a:effectLst/>
                <a:latin typeface="Tahoma" panose="020B0604030504040204" pitchFamily="34" charset="0"/>
              </a:rPr>
              <a:t>, Gabrielle</a:t>
            </a:r>
          </a:p>
          <a:p>
            <a:pPr marL="0" indent="0" algn="l">
              <a:buNone/>
            </a:pPr>
            <a:r>
              <a:rPr lang="en-US" sz="1900" b="0" i="0" dirty="0">
                <a:solidFill>
                  <a:srgbClr val="000000"/>
                </a:solidFill>
                <a:effectLst/>
                <a:latin typeface="Tahoma" panose="020B0604030504040204" pitchFamily="34" charset="0"/>
              </a:rPr>
              <a:t>DeLargy, Carter</a:t>
            </a:r>
          </a:p>
          <a:p>
            <a:pPr marL="0" indent="0" algn="l">
              <a:buNone/>
            </a:pPr>
            <a:r>
              <a:rPr lang="en-US" sz="1900" b="0" i="0" dirty="0" err="1">
                <a:solidFill>
                  <a:srgbClr val="000000"/>
                </a:solidFill>
                <a:effectLst/>
                <a:latin typeface="Tahoma" panose="020B0604030504040204" pitchFamily="34" charset="0"/>
              </a:rPr>
              <a:t>Rolnicki</a:t>
            </a:r>
            <a:r>
              <a:rPr lang="en-US" sz="1900" b="0" i="0" dirty="0">
                <a:solidFill>
                  <a:srgbClr val="000000"/>
                </a:solidFill>
                <a:effectLst/>
                <a:latin typeface="Tahoma" panose="020B0604030504040204" pitchFamily="34" charset="0"/>
              </a:rPr>
              <a:t>, Tanner</a:t>
            </a:r>
          </a:p>
          <a:p>
            <a:pPr marL="0" indent="0" algn="l">
              <a:buNone/>
            </a:pPr>
            <a:endParaRPr lang="en-US" sz="1900" b="0" i="0" dirty="0">
              <a:solidFill>
                <a:srgbClr val="000000"/>
              </a:solidFill>
              <a:effectLst/>
              <a:latin typeface="Tahoma" panose="020B0604030504040204" pitchFamily="34" charset="0"/>
            </a:endParaRPr>
          </a:p>
          <a:p>
            <a:pPr marL="0" indent="0" algn="l">
              <a:buNone/>
            </a:pPr>
            <a:r>
              <a:rPr lang="en-US" sz="1900" dirty="0">
                <a:solidFill>
                  <a:srgbClr val="000000"/>
                </a:solidFill>
                <a:latin typeface="Tahoma" panose="020B0604030504040204" pitchFamily="34" charset="0"/>
              </a:rPr>
              <a:t>Group 2:</a:t>
            </a:r>
            <a:endParaRPr lang="en-US" sz="1900" b="0" i="0" dirty="0">
              <a:solidFill>
                <a:srgbClr val="000000"/>
              </a:solidFill>
              <a:effectLst/>
              <a:latin typeface="Tahoma" panose="020B0604030504040204" pitchFamily="34" charset="0"/>
            </a:endParaRPr>
          </a:p>
          <a:p>
            <a:pPr marL="0" indent="0" algn="l">
              <a:buNone/>
            </a:pPr>
            <a:r>
              <a:rPr lang="en-US" sz="1900" b="0" i="0" dirty="0">
                <a:solidFill>
                  <a:srgbClr val="000000"/>
                </a:solidFill>
                <a:effectLst/>
                <a:latin typeface="Tahoma" panose="020B0604030504040204" pitchFamily="34" charset="0"/>
              </a:rPr>
              <a:t>Williams, </a:t>
            </a:r>
            <a:r>
              <a:rPr lang="en-US" sz="1900" b="0" i="0" dirty="0" err="1">
                <a:solidFill>
                  <a:srgbClr val="000000"/>
                </a:solidFill>
                <a:effectLst/>
                <a:latin typeface="Tahoma" panose="020B0604030504040204" pitchFamily="34" charset="0"/>
              </a:rPr>
              <a:t>Cherrice</a:t>
            </a:r>
            <a:endParaRPr lang="en-US" sz="1900" b="0" i="0" dirty="0">
              <a:solidFill>
                <a:srgbClr val="000000"/>
              </a:solidFill>
              <a:effectLst/>
              <a:latin typeface="Tahoma" panose="020B0604030504040204" pitchFamily="34" charset="0"/>
            </a:endParaRPr>
          </a:p>
          <a:p>
            <a:pPr marL="0" indent="0" algn="l">
              <a:buNone/>
            </a:pPr>
            <a:r>
              <a:rPr lang="en-US" sz="1900" b="0" i="0" dirty="0">
                <a:solidFill>
                  <a:srgbClr val="000000"/>
                </a:solidFill>
                <a:effectLst/>
                <a:latin typeface="Tahoma" panose="020B0604030504040204" pitchFamily="34" charset="0"/>
              </a:rPr>
              <a:t>Hall, Evan</a:t>
            </a:r>
          </a:p>
          <a:p>
            <a:pPr marL="0" indent="0" algn="l">
              <a:buNone/>
            </a:pPr>
            <a:r>
              <a:rPr lang="en-US" sz="1900" b="0" i="0" dirty="0">
                <a:solidFill>
                  <a:srgbClr val="000000"/>
                </a:solidFill>
                <a:effectLst/>
                <a:latin typeface="Tahoma" panose="020B0604030504040204" pitchFamily="34" charset="0"/>
              </a:rPr>
              <a:t>Patil, Neel</a:t>
            </a:r>
          </a:p>
          <a:p>
            <a:pPr marL="0" indent="0" algn="l">
              <a:buNone/>
            </a:pPr>
            <a:r>
              <a:rPr lang="en-US" sz="1900" b="0" i="0" dirty="0" err="1">
                <a:solidFill>
                  <a:srgbClr val="000000"/>
                </a:solidFill>
                <a:effectLst/>
                <a:latin typeface="Tahoma" panose="020B0604030504040204" pitchFamily="34" charset="0"/>
              </a:rPr>
              <a:t>Morgado</a:t>
            </a:r>
            <a:r>
              <a:rPr lang="en-US" sz="1900" b="0" i="0" dirty="0">
                <a:solidFill>
                  <a:srgbClr val="000000"/>
                </a:solidFill>
                <a:effectLst/>
                <a:latin typeface="Tahoma" panose="020B0604030504040204" pitchFamily="34" charset="0"/>
              </a:rPr>
              <a:t>, Omar</a:t>
            </a:r>
          </a:p>
          <a:p>
            <a:pPr marL="0" indent="0">
              <a:buNone/>
            </a:pPr>
            <a:br>
              <a:rPr lang="en-US" sz="1900" b="0" i="0" dirty="0">
                <a:solidFill>
                  <a:srgbClr val="000000"/>
                </a:solidFill>
                <a:effectLst/>
                <a:latin typeface="Tahoma" panose="020B0604030504040204" pitchFamily="34" charset="0"/>
              </a:rPr>
            </a:br>
            <a:br>
              <a:rPr lang="en-US" sz="1900" b="0" i="0" dirty="0">
                <a:solidFill>
                  <a:srgbClr val="000000"/>
                </a:solidFill>
                <a:effectLst/>
                <a:latin typeface="Tahoma" panose="020B0604030504040204" pitchFamily="34" charset="0"/>
              </a:rPr>
            </a:br>
            <a:br>
              <a:rPr lang="en-US" sz="1900" b="0" i="0" dirty="0">
                <a:solidFill>
                  <a:srgbClr val="000000"/>
                </a:solidFill>
                <a:effectLst/>
                <a:latin typeface="Tahoma" panose="020B0604030504040204" pitchFamily="34" charset="0"/>
              </a:rPr>
            </a:br>
            <a:r>
              <a:rPr lang="en-US" sz="1900" b="0" i="0" dirty="0">
                <a:solidFill>
                  <a:srgbClr val="000000"/>
                </a:solidFill>
                <a:effectLst/>
                <a:latin typeface="Tahoma" panose="020B0604030504040204" pitchFamily="34" charset="0"/>
              </a:rPr>
              <a:t>Group 3:</a:t>
            </a:r>
          </a:p>
          <a:p>
            <a:pPr marL="0" indent="0">
              <a:buNone/>
            </a:pPr>
            <a:r>
              <a:rPr lang="en-US" sz="1900" b="0" i="0" dirty="0">
                <a:solidFill>
                  <a:srgbClr val="000000"/>
                </a:solidFill>
                <a:effectLst/>
                <a:latin typeface="Tahoma" panose="020B0604030504040204" pitchFamily="34" charset="0"/>
              </a:rPr>
              <a:t>Spore, Owen</a:t>
            </a:r>
            <a:br>
              <a:rPr lang="en-US" sz="1900" b="0" i="0" dirty="0">
                <a:solidFill>
                  <a:srgbClr val="000000"/>
                </a:solidFill>
                <a:effectLst/>
                <a:latin typeface="Tahoma" panose="020B0604030504040204" pitchFamily="34" charset="0"/>
              </a:rPr>
            </a:br>
            <a:r>
              <a:rPr lang="en-US" sz="1900" b="0" i="0" dirty="0">
                <a:solidFill>
                  <a:srgbClr val="000000"/>
                </a:solidFill>
                <a:effectLst/>
                <a:latin typeface="Tahoma" panose="020B0604030504040204" pitchFamily="34" charset="0"/>
              </a:rPr>
              <a:t>Fogarty, Carter</a:t>
            </a:r>
          </a:p>
          <a:p>
            <a:pPr marL="0" indent="0" algn="l">
              <a:buNone/>
            </a:pPr>
            <a:r>
              <a:rPr lang="en-US" sz="1900" b="0" i="0" dirty="0">
                <a:solidFill>
                  <a:srgbClr val="000000"/>
                </a:solidFill>
                <a:effectLst/>
                <a:latin typeface="Tahoma" panose="020B0604030504040204" pitchFamily="34" charset="0"/>
              </a:rPr>
              <a:t>Lin, </a:t>
            </a:r>
            <a:r>
              <a:rPr lang="en-US" sz="1900" b="0" i="0" dirty="0" err="1">
                <a:solidFill>
                  <a:srgbClr val="000000"/>
                </a:solidFill>
                <a:effectLst/>
                <a:latin typeface="Tahoma" panose="020B0604030504040204" pitchFamily="34" charset="0"/>
              </a:rPr>
              <a:t>Hongxu</a:t>
            </a:r>
            <a:endParaRPr lang="en-US" sz="1900" b="0" i="0" dirty="0">
              <a:solidFill>
                <a:srgbClr val="000000"/>
              </a:solidFill>
              <a:effectLst/>
              <a:latin typeface="Tahoma" panose="020B0604030504040204" pitchFamily="34" charset="0"/>
            </a:endParaRPr>
          </a:p>
          <a:p>
            <a:pPr marL="0" indent="0" algn="l">
              <a:buNone/>
            </a:pPr>
            <a:r>
              <a:rPr lang="en-US" sz="1900" b="0" i="0" dirty="0" err="1">
                <a:solidFill>
                  <a:srgbClr val="000000"/>
                </a:solidFill>
                <a:effectLst/>
                <a:latin typeface="Tahoma" panose="020B0604030504040204" pitchFamily="34" charset="0"/>
              </a:rPr>
              <a:t>Niedziela</a:t>
            </a:r>
            <a:r>
              <a:rPr lang="en-US" sz="1900" b="0" i="0" dirty="0">
                <a:solidFill>
                  <a:srgbClr val="000000"/>
                </a:solidFill>
                <a:effectLst/>
                <a:latin typeface="Tahoma" panose="020B0604030504040204" pitchFamily="34" charset="0"/>
              </a:rPr>
              <a:t>, Sara</a:t>
            </a:r>
            <a:br>
              <a:rPr lang="en-US" sz="1900" b="0" i="0" dirty="0">
                <a:solidFill>
                  <a:srgbClr val="000000"/>
                </a:solidFill>
                <a:effectLst/>
                <a:latin typeface="Tahoma" panose="020B0604030504040204" pitchFamily="34" charset="0"/>
              </a:rPr>
            </a:br>
            <a:br>
              <a:rPr lang="en-US" sz="1900" b="0" i="0" dirty="0">
                <a:solidFill>
                  <a:srgbClr val="000000"/>
                </a:solidFill>
                <a:effectLst/>
                <a:latin typeface="Tahoma" panose="020B0604030504040204" pitchFamily="34" charset="0"/>
              </a:rPr>
            </a:br>
            <a:r>
              <a:rPr lang="en-US" sz="1900" b="0" i="0" dirty="0">
                <a:solidFill>
                  <a:srgbClr val="000000"/>
                </a:solidFill>
                <a:effectLst/>
                <a:latin typeface="Tahoma" panose="020B0604030504040204" pitchFamily="34" charset="0"/>
              </a:rPr>
              <a:t>Group 4:</a:t>
            </a:r>
          </a:p>
          <a:p>
            <a:pPr marL="0" indent="0" algn="l">
              <a:buNone/>
            </a:pPr>
            <a:r>
              <a:rPr lang="en-US" sz="1900" b="0" i="0" dirty="0">
                <a:solidFill>
                  <a:srgbClr val="000000"/>
                </a:solidFill>
                <a:effectLst/>
                <a:latin typeface="Tahoma" panose="020B0604030504040204" pitchFamily="34" charset="0"/>
              </a:rPr>
              <a:t>Cummins, Roark</a:t>
            </a:r>
          </a:p>
          <a:p>
            <a:pPr marL="0" indent="0" algn="l">
              <a:buNone/>
            </a:pPr>
            <a:r>
              <a:rPr lang="en-US" sz="1900" b="0" i="0" dirty="0">
                <a:solidFill>
                  <a:srgbClr val="000000"/>
                </a:solidFill>
                <a:effectLst/>
                <a:latin typeface="Tahoma" panose="020B0604030504040204" pitchFamily="34" charset="0"/>
              </a:rPr>
              <a:t>Kearns, Jackson</a:t>
            </a:r>
          </a:p>
          <a:p>
            <a:pPr marL="0" indent="0" algn="l">
              <a:buNone/>
            </a:pPr>
            <a:r>
              <a:rPr lang="en-US" sz="1900" b="0" i="0" dirty="0">
                <a:solidFill>
                  <a:srgbClr val="000000"/>
                </a:solidFill>
                <a:effectLst/>
                <a:latin typeface="Tahoma" panose="020B0604030504040204" pitchFamily="34" charset="0"/>
              </a:rPr>
              <a:t>Khan, Yusuf</a:t>
            </a:r>
          </a:p>
          <a:p>
            <a:pPr marL="0" indent="0" algn="l">
              <a:buNone/>
            </a:pPr>
            <a:r>
              <a:rPr lang="en-US" sz="1900" b="0" i="0" dirty="0">
                <a:solidFill>
                  <a:srgbClr val="000000"/>
                </a:solidFill>
                <a:effectLst/>
                <a:latin typeface="Tahoma" panose="020B0604030504040204" pitchFamily="34" charset="0"/>
              </a:rPr>
              <a:t>Lin, </a:t>
            </a:r>
            <a:r>
              <a:rPr lang="en-US" sz="1900" b="0" i="0" dirty="0" err="1">
                <a:solidFill>
                  <a:srgbClr val="000000"/>
                </a:solidFill>
                <a:effectLst/>
                <a:latin typeface="Tahoma" panose="020B0604030504040204" pitchFamily="34" charset="0"/>
              </a:rPr>
              <a:t>Hongyu</a:t>
            </a:r>
            <a:endParaRPr lang="en-US" sz="1900" b="0" i="0" dirty="0">
              <a:solidFill>
                <a:srgbClr val="000000"/>
              </a:solidFill>
              <a:effectLst/>
              <a:latin typeface="Tahoma" panose="020B0604030504040204" pitchFamily="34" charset="0"/>
            </a:endParaRPr>
          </a:p>
          <a:p>
            <a:pPr marL="0" indent="0" algn="l">
              <a:buNone/>
            </a:pPr>
            <a:br>
              <a:rPr lang="en-US" sz="1900" b="0" i="0" dirty="0">
                <a:solidFill>
                  <a:srgbClr val="000000"/>
                </a:solidFill>
                <a:effectLst/>
                <a:latin typeface="Tahoma" panose="020B0604030504040204" pitchFamily="34" charset="0"/>
              </a:rPr>
            </a:br>
            <a:br>
              <a:rPr lang="en-US" sz="1900" b="0" i="0" dirty="0">
                <a:solidFill>
                  <a:srgbClr val="000000"/>
                </a:solidFill>
                <a:effectLst/>
                <a:latin typeface="Tahoma" panose="020B0604030504040204" pitchFamily="34" charset="0"/>
              </a:rPr>
            </a:br>
            <a:br>
              <a:rPr lang="en-US" sz="1900" b="0" i="0" dirty="0">
                <a:solidFill>
                  <a:srgbClr val="000000"/>
                </a:solidFill>
                <a:effectLst/>
                <a:latin typeface="Tahoma" panose="020B0604030504040204" pitchFamily="34" charset="0"/>
              </a:rPr>
            </a:br>
            <a:br>
              <a:rPr lang="en-US" sz="1900" b="0" i="0" dirty="0">
                <a:solidFill>
                  <a:srgbClr val="000000"/>
                </a:solidFill>
                <a:effectLst/>
                <a:latin typeface="Tahoma" panose="020B0604030504040204" pitchFamily="34" charset="0"/>
              </a:rPr>
            </a:br>
            <a:r>
              <a:rPr lang="en-US" sz="1900" b="0" i="0" dirty="0">
                <a:solidFill>
                  <a:srgbClr val="000000"/>
                </a:solidFill>
                <a:effectLst/>
                <a:latin typeface="Tahoma" panose="020B0604030504040204" pitchFamily="34" charset="0"/>
              </a:rPr>
              <a:t>Group 5:</a:t>
            </a:r>
          </a:p>
          <a:p>
            <a:pPr marL="0" indent="0" algn="l">
              <a:buNone/>
            </a:pPr>
            <a:r>
              <a:rPr lang="en-US" sz="1900" b="0" i="0" dirty="0" err="1">
                <a:solidFill>
                  <a:srgbClr val="000000"/>
                </a:solidFill>
                <a:effectLst/>
                <a:latin typeface="Tahoma" panose="020B0604030504040204" pitchFamily="34" charset="0"/>
              </a:rPr>
              <a:t>Favazza</a:t>
            </a:r>
            <a:r>
              <a:rPr lang="en-US" sz="1900" b="0" i="0" dirty="0">
                <a:solidFill>
                  <a:srgbClr val="000000"/>
                </a:solidFill>
                <a:effectLst/>
                <a:latin typeface="Tahoma" panose="020B0604030504040204" pitchFamily="34" charset="0"/>
              </a:rPr>
              <a:t>, Jack</a:t>
            </a:r>
          </a:p>
          <a:p>
            <a:pPr marL="0" indent="0" algn="l">
              <a:buNone/>
            </a:pPr>
            <a:r>
              <a:rPr lang="en-US" sz="1900" b="0" i="0" dirty="0">
                <a:solidFill>
                  <a:srgbClr val="000000"/>
                </a:solidFill>
                <a:effectLst/>
                <a:latin typeface="Tahoma" panose="020B0604030504040204" pitchFamily="34" charset="0"/>
              </a:rPr>
              <a:t>Whatley-Blaine, Hannah</a:t>
            </a:r>
          </a:p>
          <a:p>
            <a:pPr marL="0" indent="0" algn="l">
              <a:buNone/>
            </a:pPr>
            <a:r>
              <a:rPr lang="en-US" sz="1900" b="0" i="0" dirty="0">
                <a:solidFill>
                  <a:srgbClr val="000000"/>
                </a:solidFill>
                <a:effectLst/>
                <a:latin typeface="Tahoma" panose="020B0604030504040204" pitchFamily="34" charset="0"/>
              </a:rPr>
              <a:t>Das, </a:t>
            </a:r>
            <a:r>
              <a:rPr lang="en-US" sz="1900" b="0" i="0" dirty="0" err="1">
                <a:solidFill>
                  <a:srgbClr val="000000"/>
                </a:solidFill>
                <a:effectLst/>
                <a:latin typeface="Tahoma" panose="020B0604030504040204" pitchFamily="34" charset="0"/>
              </a:rPr>
              <a:t>Aritra</a:t>
            </a:r>
            <a:endParaRPr lang="en-US" sz="1900" b="0" i="0" dirty="0">
              <a:solidFill>
                <a:srgbClr val="000000"/>
              </a:solidFill>
              <a:effectLst/>
              <a:latin typeface="Tahoma" panose="020B0604030504040204" pitchFamily="34" charset="0"/>
            </a:endParaRPr>
          </a:p>
          <a:p>
            <a:pPr marL="0" indent="0" algn="l">
              <a:buNone/>
            </a:pPr>
            <a:br>
              <a:rPr lang="en-US" sz="1900" b="0" i="0" dirty="0">
                <a:solidFill>
                  <a:srgbClr val="000000"/>
                </a:solidFill>
                <a:effectLst/>
                <a:latin typeface="Tahoma" panose="020B0604030504040204" pitchFamily="34" charset="0"/>
              </a:rPr>
            </a:br>
            <a:r>
              <a:rPr lang="en-US" sz="1900" b="0" i="0" dirty="0">
                <a:solidFill>
                  <a:srgbClr val="000000"/>
                </a:solidFill>
                <a:effectLst/>
                <a:latin typeface="Tahoma" panose="020B0604030504040204" pitchFamily="34" charset="0"/>
              </a:rPr>
              <a:t>Group 6:</a:t>
            </a:r>
          </a:p>
          <a:p>
            <a:pPr marL="0" indent="0" algn="l">
              <a:buNone/>
            </a:pPr>
            <a:r>
              <a:rPr lang="en-US" sz="1900" b="0" i="0" dirty="0" err="1">
                <a:solidFill>
                  <a:srgbClr val="000000"/>
                </a:solidFill>
                <a:effectLst/>
                <a:latin typeface="Tahoma" panose="020B0604030504040204" pitchFamily="34" charset="0"/>
              </a:rPr>
              <a:t>Masinovic</a:t>
            </a:r>
            <a:r>
              <a:rPr lang="en-US" sz="1900" b="0" i="0" dirty="0">
                <a:solidFill>
                  <a:srgbClr val="000000"/>
                </a:solidFill>
                <a:effectLst/>
                <a:latin typeface="Tahoma" panose="020B0604030504040204" pitchFamily="34" charset="0"/>
              </a:rPr>
              <a:t>, </a:t>
            </a:r>
            <a:r>
              <a:rPr lang="en-US" sz="1900" b="0" i="0" dirty="0" err="1">
                <a:solidFill>
                  <a:srgbClr val="000000"/>
                </a:solidFill>
                <a:effectLst/>
                <a:latin typeface="Tahoma" panose="020B0604030504040204" pitchFamily="34" charset="0"/>
              </a:rPr>
              <a:t>Ajdin</a:t>
            </a:r>
            <a:endParaRPr lang="en-US" sz="1900" b="0" i="0" dirty="0">
              <a:solidFill>
                <a:srgbClr val="000000"/>
              </a:solidFill>
              <a:effectLst/>
              <a:latin typeface="Tahoma" panose="020B0604030504040204" pitchFamily="34" charset="0"/>
            </a:endParaRPr>
          </a:p>
          <a:p>
            <a:pPr marL="0" indent="0" algn="l">
              <a:buNone/>
            </a:pPr>
            <a:r>
              <a:rPr lang="en-US" sz="1900" b="0" i="0" dirty="0" err="1">
                <a:solidFill>
                  <a:srgbClr val="000000"/>
                </a:solidFill>
                <a:effectLst/>
                <a:latin typeface="Tahoma" panose="020B0604030504040204" pitchFamily="34" charset="0"/>
              </a:rPr>
              <a:t>Supersad</a:t>
            </a:r>
            <a:r>
              <a:rPr lang="en-US" sz="1900" b="0" i="0" dirty="0">
                <a:solidFill>
                  <a:srgbClr val="000000"/>
                </a:solidFill>
                <a:effectLst/>
                <a:latin typeface="Tahoma" panose="020B0604030504040204" pitchFamily="34" charset="0"/>
              </a:rPr>
              <a:t>, Xavier</a:t>
            </a:r>
            <a:br>
              <a:rPr lang="en-US" sz="1900" dirty="0">
                <a:solidFill>
                  <a:srgbClr val="000000"/>
                </a:solidFill>
                <a:latin typeface="Tahoma" panose="020B0604030504040204" pitchFamily="34" charset="0"/>
              </a:rPr>
            </a:br>
            <a:r>
              <a:rPr lang="en-US" sz="1900" b="0" i="0" dirty="0" err="1">
                <a:solidFill>
                  <a:srgbClr val="000000"/>
                </a:solidFill>
                <a:effectLst/>
                <a:latin typeface="Tahoma" panose="020B0604030504040204" pitchFamily="34" charset="0"/>
              </a:rPr>
              <a:t>Visarla</a:t>
            </a:r>
            <a:r>
              <a:rPr lang="en-US" sz="1900" b="0" i="0" dirty="0">
                <a:solidFill>
                  <a:srgbClr val="000000"/>
                </a:solidFill>
                <a:effectLst/>
                <a:latin typeface="Tahoma" panose="020B0604030504040204" pitchFamily="34" charset="0"/>
              </a:rPr>
              <a:t>, Sahana</a:t>
            </a:r>
          </a:p>
          <a:p>
            <a:endParaRPr lang="en-US" sz="1900" dirty="0"/>
          </a:p>
        </p:txBody>
      </p:sp>
      <p:sp>
        <p:nvSpPr>
          <p:cNvPr id="4" name="Footer Placeholder 3">
            <a:extLst>
              <a:ext uri="{FF2B5EF4-FFF2-40B4-BE49-F238E27FC236}">
                <a16:creationId xmlns:a16="http://schemas.microsoft.com/office/drawing/2014/main" id="{5E43EF0A-751B-281C-E2B6-40FA48DDEDF7}"/>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EF1AA36C-3ED9-59B9-4DFD-E3E4C63C675F}"/>
              </a:ext>
            </a:extLst>
          </p:cNvPr>
          <p:cNvSpPr>
            <a:spLocks noGrp="1"/>
          </p:cNvSpPr>
          <p:nvPr>
            <p:ph type="sldNum" sz="quarter" idx="12"/>
          </p:nvPr>
        </p:nvSpPr>
        <p:spPr/>
        <p:txBody>
          <a:bodyPr/>
          <a:lstStyle/>
          <a:p>
            <a:fld id="{A773B20C-5347-4FF9-A9F0-76F937F60217}" type="slidenum">
              <a:rPr lang="en-US" smtClean="0"/>
              <a:pPr/>
              <a:t>3</a:t>
            </a:fld>
            <a:endParaRPr lang="en-US" dirty="0"/>
          </a:p>
        </p:txBody>
      </p:sp>
    </p:spTree>
    <p:extLst>
      <p:ext uri="{BB962C8B-B14F-4D97-AF65-F5344CB8AC3E}">
        <p14:creationId xmlns:p14="http://schemas.microsoft.com/office/powerpoint/2010/main" val="4287493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B4DC0-C23C-C5E7-D60E-7C67EDAEC3A6}"/>
              </a:ext>
            </a:extLst>
          </p:cNvPr>
          <p:cNvSpPr>
            <a:spLocks noGrp="1"/>
          </p:cNvSpPr>
          <p:nvPr>
            <p:ph type="title"/>
          </p:nvPr>
        </p:nvSpPr>
        <p:spPr/>
        <p:txBody>
          <a:bodyPr/>
          <a:lstStyle/>
          <a:p>
            <a:r>
              <a:rPr lang="en-US" dirty="0"/>
              <a:t>Group Discussions</a:t>
            </a:r>
          </a:p>
        </p:txBody>
      </p:sp>
      <p:sp>
        <p:nvSpPr>
          <p:cNvPr id="3" name="Content Placeholder 2">
            <a:extLst>
              <a:ext uri="{FF2B5EF4-FFF2-40B4-BE49-F238E27FC236}">
                <a16:creationId xmlns:a16="http://schemas.microsoft.com/office/drawing/2014/main" id="{4EDFB4F3-BE3E-E14C-5E5D-A7588858DA44}"/>
              </a:ext>
            </a:extLst>
          </p:cNvPr>
          <p:cNvSpPr>
            <a:spLocks noGrp="1"/>
          </p:cNvSpPr>
          <p:nvPr>
            <p:ph idx="1"/>
          </p:nvPr>
        </p:nvSpPr>
        <p:spPr/>
        <p:txBody>
          <a:bodyPr>
            <a:normAutofit/>
          </a:bodyPr>
          <a:lstStyle/>
          <a:p>
            <a:r>
              <a:rPr lang="en-US" sz="2400" dirty="0"/>
              <a:t>This class we have five movie clips that illustrate some element of human identity. </a:t>
            </a:r>
          </a:p>
          <a:p>
            <a:r>
              <a:rPr lang="en-US" sz="2400" dirty="0"/>
              <a:t>Each clip has a set of discussion questions.</a:t>
            </a:r>
          </a:p>
          <a:p>
            <a:r>
              <a:rPr lang="en-US" sz="2400" dirty="0"/>
              <a:t>Watch each clip, and then go through the discussion questions with your group. </a:t>
            </a:r>
          </a:p>
          <a:p>
            <a:r>
              <a:rPr lang="en-US" sz="2400" dirty="0"/>
              <a:t>There are about 15 minutes of movie clips, leaving about 35 minutes for discussion.</a:t>
            </a:r>
          </a:p>
          <a:p>
            <a:pPr lvl="1"/>
            <a:r>
              <a:rPr lang="en-US" sz="2000" dirty="0"/>
              <a:t>About 6 minutes of discussion per clip- set a timer!</a:t>
            </a:r>
          </a:p>
          <a:p>
            <a:r>
              <a:rPr lang="en-US" sz="2400" dirty="0"/>
              <a:t>Be mindful of volume- maybe turn on subtitles?</a:t>
            </a:r>
          </a:p>
          <a:p>
            <a:r>
              <a:rPr lang="en-US" sz="2400" dirty="0"/>
              <a:t>Make sure to fill out the class participation assignment on canvas!</a:t>
            </a:r>
          </a:p>
        </p:txBody>
      </p:sp>
      <p:sp>
        <p:nvSpPr>
          <p:cNvPr id="4" name="Footer Placeholder 3">
            <a:extLst>
              <a:ext uri="{FF2B5EF4-FFF2-40B4-BE49-F238E27FC236}">
                <a16:creationId xmlns:a16="http://schemas.microsoft.com/office/drawing/2014/main" id="{C7C21495-C73F-9140-0D03-3A796D2CFB42}"/>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67D94146-CA37-4142-0651-5FCCE493602E}"/>
              </a:ext>
            </a:extLst>
          </p:cNvPr>
          <p:cNvSpPr>
            <a:spLocks noGrp="1"/>
          </p:cNvSpPr>
          <p:nvPr>
            <p:ph type="sldNum" sz="quarter" idx="12"/>
          </p:nvPr>
        </p:nvSpPr>
        <p:spPr/>
        <p:txBody>
          <a:bodyPr/>
          <a:lstStyle/>
          <a:p>
            <a:fld id="{A773B20C-5347-4FF9-A9F0-76F937F60217}" type="slidenum">
              <a:rPr lang="en-US" smtClean="0"/>
              <a:pPr/>
              <a:t>4</a:t>
            </a:fld>
            <a:endParaRPr lang="en-US" dirty="0"/>
          </a:p>
        </p:txBody>
      </p:sp>
    </p:spTree>
    <p:extLst>
      <p:ext uri="{BB962C8B-B14F-4D97-AF65-F5344CB8AC3E}">
        <p14:creationId xmlns:p14="http://schemas.microsoft.com/office/powerpoint/2010/main" val="576503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2100F-0060-BB1C-0E12-2F225F13B44A}"/>
              </a:ext>
            </a:extLst>
          </p:cNvPr>
          <p:cNvSpPr>
            <a:spLocks noGrp="1"/>
          </p:cNvSpPr>
          <p:nvPr>
            <p:ph type="title"/>
          </p:nvPr>
        </p:nvSpPr>
        <p:spPr/>
        <p:txBody>
          <a:bodyPr/>
          <a:lstStyle/>
          <a:p>
            <a:r>
              <a:rPr lang="en-US" dirty="0"/>
              <a:t>Before you begin</a:t>
            </a:r>
          </a:p>
        </p:txBody>
      </p:sp>
      <p:sp>
        <p:nvSpPr>
          <p:cNvPr id="3" name="Content Placeholder 2">
            <a:extLst>
              <a:ext uri="{FF2B5EF4-FFF2-40B4-BE49-F238E27FC236}">
                <a16:creationId xmlns:a16="http://schemas.microsoft.com/office/drawing/2014/main" id="{DD1AA2C8-751F-6080-61B1-FD9093A69C3B}"/>
              </a:ext>
            </a:extLst>
          </p:cNvPr>
          <p:cNvSpPr>
            <a:spLocks noGrp="1"/>
          </p:cNvSpPr>
          <p:nvPr>
            <p:ph idx="1"/>
          </p:nvPr>
        </p:nvSpPr>
        <p:spPr/>
        <p:txBody>
          <a:bodyPr/>
          <a:lstStyle/>
          <a:p>
            <a:r>
              <a:rPr lang="en-US" dirty="0"/>
              <a:t>Before you start your first clip, answer the following questions with your group:</a:t>
            </a:r>
          </a:p>
          <a:p>
            <a:pPr lvl="1"/>
            <a:r>
              <a:rPr lang="en-US" dirty="0"/>
              <a:t>When you think of yourself, what comes to mind?</a:t>
            </a:r>
          </a:p>
          <a:p>
            <a:pPr lvl="1"/>
            <a:r>
              <a:rPr lang="en-US" dirty="0"/>
              <a:t>How do you describe yourself to others?</a:t>
            </a:r>
          </a:p>
          <a:p>
            <a:pPr lvl="1"/>
            <a:r>
              <a:rPr lang="en-US" dirty="0"/>
              <a:t>How do you think others describe you?</a:t>
            </a:r>
          </a:p>
          <a:p>
            <a:pPr lvl="1"/>
            <a:r>
              <a:rPr lang="en-US" dirty="0"/>
              <a:t>What do you think are the most important parts of having a personal identity?</a:t>
            </a:r>
          </a:p>
          <a:p>
            <a:pPr lvl="1"/>
            <a:endParaRPr lang="en-US" dirty="0"/>
          </a:p>
        </p:txBody>
      </p:sp>
      <p:sp>
        <p:nvSpPr>
          <p:cNvPr id="4" name="Footer Placeholder 3">
            <a:extLst>
              <a:ext uri="{FF2B5EF4-FFF2-40B4-BE49-F238E27FC236}">
                <a16:creationId xmlns:a16="http://schemas.microsoft.com/office/drawing/2014/main" id="{19977816-0C8D-6C1B-53FC-D4E18BDA080E}"/>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4608BDFE-AF87-B0CD-B28A-07F4C6738AA7}"/>
              </a:ext>
            </a:extLst>
          </p:cNvPr>
          <p:cNvSpPr>
            <a:spLocks noGrp="1"/>
          </p:cNvSpPr>
          <p:nvPr>
            <p:ph type="sldNum" sz="quarter" idx="12"/>
          </p:nvPr>
        </p:nvSpPr>
        <p:spPr/>
        <p:txBody>
          <a:bodyPr/>
          <a:lstStyle/>
          <a:p>
            <a:fld id="{A773B20C-5347-4FF9-A9F0-76F937F60217}" type="slidenum">
              <a:rPr lang="en-US" smtClean="0"/>
              <a:pPr/>
              <a:t>5</a:t>
            </a:fld>
            <a:endParaRPr lang="en-US" dirty="0"/>
          </a:p>
        </p:txBody>
      </p:sp>
    </p:spTree>
    <p:extLst>
      <p:ext uri="{BB962C8B-B14F-4D97-AF65-F5344CB8AC3E}">
        <p14:creationId xmlns:p14="http://schemas.microsoft.com/office/powerpoint/2010/main" val="1954770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D4CDC-F2BC-72D6-A3F3-8E2168ACE49C}"/>
              </a:ext>
            </a:extLst>
          </p:cNvPr>
          <p:cNvSpPr>
            <a:spLocks noGrp="1"/>
          </p:cNvSpPr>
          <p:nvPr>
            <p:ph type="title"/>
          </p:nvPr>
        </p:nvSpPr>
        <p:spPr/>
        <p:txBody>
          <a:bodyPr/>
          <a:lstStyle/>
          <a:p>
            <a:r>
              <a:rPr lang="en-US" dirty="0"/>
              <a:t>First Clip</a:t>
            </a:r>
          </a:p>
        </p:txBody>
      </p:sp>
      <p:sp>
        <p:nvSpPr>
          <p:cNvPr id="3" name="Content Placeholder 2">
            <a:extLst>
              <a:ext uri="{FF2B5EF4-FFF2-40B4-BE49-F238E27FC236}">
                <a16:creationId xmlns:a16="http://schemas.microsoft.com/office/drawing/2014/main" id="{663C47E5-4B39-6B5E-A8F7-6F017E678B40}"/>
              </a:ext>
            </a:extLst>
          </p:cNvPr>
          <p:cNvSpPr>
            <a:spLocks noGrp="1"/>
          </p:cNvSpPr>
          <p:nvPr>
            <p:ph idx="1"/>
          </p:nvPr>
        </p:nvSpPr>
        <p:spPr/>
        <p:txBody>
          <a:bodyPr/>
          <a:lstStyle/>
          <a:p>
            <a:r>
              <a:rPr lang="en-US" dirty="0">
                <a:hlinkClick r:id="rId2"/>
              </a:rPr>
              <a:t>https://www.youtube.com/watch?v=koeFDrs7Zes</a:t>
            </a:r>
            <a:endParaRPr lang="en-US" dirty="0"/>
          </a:p>
        </p:txBody>
      </p:sp>
      <p:sp>
        <p:nvSpPr>
          <p:cNvPr id="4" name="Footer Placeholder 3">
            <a:extLst>
              <a:ext uri="{FF2B5EF4-FFF2-40B4-BE49-F238E27FC236}">
                <a16:creationId xmlns:a16="http://schemas.microsoft.com/office/drawing/2014/main" id="{C6018D19-0AFE-703F-3374-758104D1FBF2}"/>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F1536CB6-A9E3-F3CD-28F1-1FF880319DD4}"/>
              </a:ext>
            </a:extLst>
          </p:cNvPr>
          <p:cNvSpPr>
            <a:spLocks noGrp="1"/>
          </p:cNvSpPr>
          <p:nvPr>
            <p:ph type="sldNum" sz="quarter" idx="12"/>
          </p:nvPr>
        </p:nvSpPr>
        <p:spPr/>
        <p:txBody>
          <a:bodyPr/>
          <a:lstStyle/>
          <a:p>
            <a:fld id="{A773B20C-5347-4FF9-A9F0-76F937F60217}" type="slidenum">
              <a:rPr lang="en-US" smtClean="0"/>
              <a:pPr/>
              <a:t>6</a:t>
            </a:fld>
            <a:endParaRPr lang="en-US" dirty="0"/>
          </a:p>
        </p:txBody>
      </p:sp>
    </p:spTree>
    <p:extLst>
      <p:ext uri="{BB962C8B-B14F-4D97-AF65-F5344CB8AC3E}">
        <p14:creationId xmlns:p14="http://schemas.microsoft.com/office/powerpoint/2010/main" val="3532461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02A07-E310-56F9-CC73-F57B58F48B6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FB95D1F-43E7-0C55-A9F7-B429CCBB0723}"/>
              </a:ext>
            </a:extLst>
          </p:cNvPr>
          <p:cNvSpPr>
            <a:spLocks noGrp="1"/>
          </p:cNvSpPr>
          <p:nvPr>
            <p:ph idx="1"/>
          </p:nvPr>
        </p:nvSpPr>
        <p:spPr/>
        <p:txBody>
          <a:bodyPr>
            <a:normAutofit fontScale="92500"/>
          </a:bodyPr>
          <a:lstStyle/>
          <a:p>
            <a:r>
              <a:rPr lang="en-US" dirty="0"/>
              <a:t>Is our identity defined by what we say and how we act?</a:t>
            </a:r>
          </a:p>
          <a:p>
            <a:pPr lvl="1"/>
            <a:r>
              <a:rPr lang="en-US" dirty="0"/>
              <a:t>Yes/No/Maybe… Why?</a:t>
            </a:r>
          </a:p>
          <a:p>
            <a:pPr lvl="1"/>
            <a:endParaRPr lang="en-US" dirty="0"/>
          </a:p>
          <a:p>
            <a:r>
              <a:rPr lang="en-US" dirty="0"/>
              <a:t>Can you think of a time when your actions were perceived as incorrect or not genuine?</a:t>
            </a:r>
          </a:p>
          <a:p>
            <a:endParaRPr lang="en-US" dirty="0"/>
          </a:p>
          <a:p>
            <a:r>
              <a:rPr lang="en-US" dirty="0"/>
              <a:t>Can you think of a time when someone’s words or actions really changed your opinion of them?</a:t>
            </a:r>
          </a:p>
        </p:txBody>
      </p:sp>
      <p:sp>
        <p:nvSpPr>
          <p:cNvPr id="4" name="Footer Placeholder 3">
            <a:extLst>
              <a:ext uri="{FF2B5EF4-FFF2-40B4-BE49-F238E27FC236}">
                <a16:creationId xmlns:a16="http://schemas.microsoft.com/office/drawing/2014/main" id="{ECA1E415-E39A-2D31-6598-175177767B4C}"/>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BD5F093C-1B51-9208-AC19-7F8503B8452A}"/>
              </a:ext>
            </a:extLst>
          </p:cNvPr>
          <p:cNvSpPr>
            <a:spLocks noGrp="1"/>
          </p:cNvSpPr>
          <p:nvPr>
            <p:ph type="sldNum" sz="quarter" idx="12"/>
          </p:nvPr>
        </p:nvSpPr>
        <p:spPr/>
        <p:txBody>
          <a:bodyPr/>
          <a:lstStyle/>
          <a:p>
            <a:fld id="{A773B20C-5347-4FF9-A9F0-76F937F60217}" type="slidenum">
              <a:rPr lang="en-US" smtClean="0"/>
              <a:pPr/>
              <a:t>7</a:t>
            </a:fld>
            <a:endParaRPr lang="en-US" dirty="0"/>
          </a:p>
        </p:txBody>
      </p:sp>
    </p:spTree>
    <p:extLst>
      <p:ext uri="{BB962C8B-B14F-4D97-AF65-F5344CB8AC3E}">
        <p14:creationId xmlns:p14="http://schemas.microsoft.com/office/powerpoint/2010/main" val="980191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BB98D-4096-FE4F-1867-1858FD5B9241}"/>
              </a:ext>
            </a:extLst>
          </p:cNvPr>
          <p:cNvSpPr>
            <a:spLocks noGrp="1"/>
          </p:cNvSpPr>
          <p:nvPr>
            <p:ph type="title"/>
          </p:nvPr>
        </p:nvSpPr>
        <p:spPr/>
        <p:txBody>
          <a:bodyPr/>
          <a:lstStyle/>
          <a:p>
            <a:r>
              <a:rPr lang="en-US" dirty="0"/>
              <a:t>Second Clip</a:t>
            </a:r>
          </a:p>
        </p:txBody>
      </p:sp>
      <p:sp>
        <p:nvSpPr>
          <p:cNvPr id="3" name="Content Placeholder 2">
            <a:extLst>
              <a:ext uri="{FF2B5EF4-FFF2-40B4-BE49-F238E27FC236}">
                <a16:creationId xmlns:a16="http://schemas.microsoft.com/office/drawing/2014/main" id="{8A2B8745-7BFB-88DE-2181-AA7ECF475292}"/>
              </a:ext>
            </a:extLst>
          </p:cNvPr>
          <p:cNvSpPr>
            <a:spLocks noGrp="1"/>
          </p:cNvSpPr>
          <p:nvPr>
            <p:ph idx="1"/>
          </p:nvPr>
        </p:nvSpPr>
        <p:spPr/>
        <p:txBody>
          <a:bodyPr/>
          <a:lstStyle/>
          <a:p>
            <a:r>
              <a:rPr lang="en-US" dirty="0">
                <a:hlinkClick r:id="rId2"/>
              </a:rPr>
              <a:t>https://www.youtube.com/watch?v=IHHZvNx3zrw</a:t>
            </a:r>
            <a:endParaRPr lang="en-US" dirty="0"/>
          </a:p>
          <a:p>
            <a:endParaRPr lang="en-US" dirty="0"/>
          </a:p>
        </p:txBody>
      </p:sp>
      <p:sp>
        <p:nvSpPr>
          <p:cNvPr id="4" name="Footer Placeholder 3">
            <a:extLst>
              <a:ext uri="{FF2B5EF4-FFF2-40B4-BE49-F238E27FC236}">
                <a16:creationId xmlns:a16="http://schemas.microsoft.com/office/drawing/2014/main" id="{1E13BFA4-3FA6-8BF1-5301-247A90536B1D}"/>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C2D9983E-8440-63DF-6296-A45E029668F8}"/>
              </a:ext>
            </a:extLst>
          </p:cNvPr>
          <p:cNvSpPr>
            <a:spLocks noGrp="1"/>
          </p:cNvSpPr>
          <p:nvPr>
            <p:ph type="sldNum" sz="quarter" idx="12"/>
          </p:nvPr>
        </p:nvSpPr>
        <p:spPr/>
        <p:txBody>
          <a:bodyPr/>
          <a:lstStyle/>
          <a:p>
            <a:fld id="{A773B20C-5347-4FF9-A9F0-76F937F60217}" type="slidenum">
              <a:rPr lang="en-US" smtClean="0"/>
              <a:pPr/>
              <a:t>8</a:t>
            </a:fld>
            <a:endParaRPr lang="en-US" dirty="0"/>
          </a:p>
        </p:txBody>
      </p:sp>
    </p:spTree>
    <p:extLst>
      <p:ext uri="{BB962C8B-B14F-4D97-AF65-F5344CB8AC3E}">
        <p14:creationId xmlns:p14="http://schemas.microsoft.com/office/powerpoint/2010/main" val="3986308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C0882-EA17-7B55-1557-32BC7DE550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3148EC-B052-7EA6-3AD8-FCAB13A31583}"/>
              </a:ext>
            </a:extLst>
          </p:cNvPr>
          <p:cNvSpPr>
            <a:spLocks noGrp="1"/>
          </p:cNvSpPr>
          <p:nvPr>
            <p:ph idx="1"/>
          </p:nvPr>
        </p:nvSpPr>
        <p:spPr/>
        <p:txBody>
          <a:bodyPr>
            <a:normAutofit fontScale="92500" lnSpcReduction="10000"/>
          </a:bodyPr>
          <a:lstStyle/>
          <a:p>
            <a:r>
              <a:rPr lang="en-US" dirty="0"/>
              <a:t>Is our identity defined by how we appear?</a:t>
            </a:r>
          </a:p>
          <a:p>
            <a:pPr lvl="1"/>
            <a:r>
              <a:rPr lang="en-US" dirty="0"/>
              <a:t>Yes/No/Maybe… why?</a:t>
            </a:r>
          </a:p>
          <a:p>
            <a:endParaRPr lang="en-US" dirty="0"/>
          </a:p>
          <a:p>
            <a:r>
              <a:rPr lang="en-US" dirty="0"/>
              <a:t>Do you think attractive people have an advantage in life?</a:t>
            </a:r>
          </a:p>
          <a:p>
            <a:endParaRPr lang="en-US" dirty="0"/>
          </a:p>
          <a:p>
            <a:r>
              <a:rPr lang="en-US" dirty="0"/>
              <a:t>Did appearance of the campus play any role in your decision to come to SLU?</a:t>
            </a:r>
          </a:p>
          <a:p>
            <a:endParaRPr lang="en-US" dirty="0"/>
          </a:p>
          <a:p>
            <a:r>
              <a:rPr lang="en-US" dirty="0"/>
              <a:t>Agree or disagree: An unkempt person is less likely to be successful.</a:t>
            </a:r>
          </a:p>
        </p:txBody>
      </p:sp>
      <p:sp>
        <p:nvSpPr>
          <p:cNvPr id="4" name="Footer Placeholder 3">
            <a:extLst>
              <a:ext uri="{FF2B5EF4-FFF2-40B4-BE49-F238E27FC236}">
                <a16:creationId xmlns:a16="http://schemas.microsoft.com/office/drawing/2014/main" id="{E4775544-E5BA-4E33-FCB9-2C5EA84DA605}"/>
              </a:ext>
            </a:extLst>
          </p:cNvPr>
          <p:cNvSpPr>
            <a:spLocks noGrp="1"/>
          </p:cNvSpPr>
          <p:nvPr>
            <p:ph type="ftr" sz="quarter" idx="11"/>
          </p:nvPr>
        </p:nvSpPr>
        <p:spPr/>
        <p:txBody>
          <a:bodyPr/>
          <a:lstStyle/>
          <a:p>
            <a:r>
              <a:rPr lang="en-US"/>
              <a:t>CORE 1000 - The Most Human Computer</a:t>
            </a:r>
            <a:endParaRPr lang="en-US" dirty="0"/>
          </a:p>
        </p:txBody>
      </p:sp>
      <p:sp>
        <p:nvSpPr>
          <p:cNvPr id="5" name="Slide Number Placeholder 4">
            <a:extLst>
              <a:ext uri="{FF2B5EF4-FFF2-40B4-BE49-F238E27FC236}">
                <a16:creationId xmlns:a16="http://schemas.microsoft.com/office/drawing/2014/main" id="{BF4FB129-06E9-33A3-C14B-E795A3A4852F}"/>
              </a:ext>
            </a:extLst>
          </p:cNvPr>
          <p:cNvSpPr>
            <a:spLocks noGrp="1"/>
          </p:cNvSpPr>
          <p:nvPr>
            <p:ph type="sldNum" sz="quarter" idx="12"/>
          </p:nvPr>
        </p:nvSpPr>
        <p:spPr/>
        <p:txBody>
          <a:bodyPr/>
          <a:lstStyle/>
          <a:p>
            <a:fld id="{A773B20C-5347-4FF9-A9F0-76F937F60217}" type="slidenum">
              <a:rPr lang="en-US" smtClean="0"/>
              <a:pPr/>
              <a:t>9</a:t>
            </a:fld>
            <a:endParaRPr lang="en-US" dirty="0"/>
          </a:p>
        </p:txBody>
      </p:sp>
    </p:spTree>
    <p:extLst>
      <p:ext uri="{BB962C8B-B14F-4D97-AF65-F5344CB8AC3E}">
        <p14:creationId xmlns:p14="http://schemas.microsoft.com/office/powerpoint/2010/main" val="57357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2400</TotalTime>
  <Words>997</Words>
  <Application>Microsoft Office PowerPoint</Application>
  <PresentationFormat>On-screen Show (4:3)</PresentationFormat>
  <Paragraphs>150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Georgia</vt:lpstr>
      <vt:lpstr>Tahoma</vt:lpstr>
      <vt:lpstr>Verdana</vt:lpstr>
      <vt:lpstr>Office Theme</vt:lpstr>
      <vt:lpstr>Identity</vt:lpstr>
      <vt:lpstr>Class notes:</vt:lpstr>
      <vt:lpstr>Groups!</vt:lpstr>
      <vt:lpstr>Group Discussions</vt:lpstr>
      <vt:lpstr>Before you begin</vt:lpstr>
      <vt:lpstr>First Clip</vt:lpstr>
      <vt:lpstr>PowerPoint Presentation</vt:lpstr>
      <vt:lpstr>Second Clip</vt:lpstr>
      <vt:lpstr>PowerPoint Presentation</vt:lpstr>
      <vt:lpstr>Third Clip</vt:lpstr>
      <vt:lpstr>PowerPoint Presentation</vt:lpstr>
      <vt:lpstr>Fourth Clip</vt:lpstr>
      <vt:lpstr>PowerPoint Presentation</vt:lpstr>
      <vt:lpstr>Fifth Clip</vt:lpstr>
      <vt:lpstr>PowerPoint Presentation</vt:lpstr>
      <vt:lpstr>Are People Fundamentally The Same?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david_n_laura</dc:creator>
  <cp:lastModifiedBy>David Ferry</cp:lastModifiedBy>
  <cp:revision>59</cp:revision>
  <dcterms:created xsi:type="dcterms:W3CDTF">2016-01-21T02:03:40Z</dcterms:created>
  <dcterms:modified xsi:type="dcterms:W3CDTF">2024-09-09T06:10:12Z</dcterms:modified>
</cp:coreProperties>
</file>